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4" r:id="rId2"/>
    <p:sldId id="337" r:id="rId3"/>
    <p:sldId id="302" r:id="rId4"/>
    <p:sldId id="344" r:id="rId5"/>
    <p:sldId id="310" r:id="rId6"/>
    <p:sldId id="311" r:id="rId7"/>
    <p:sldId id="320" r:id="rId8"/>
    <p:sldId id="317" r:id="rId9"/>
    <p:sldId id="323" r:id="rId10"/>
    <p:sldId id="300" r:id="rId11"/>
    <p:sldId id="341" r:id="rId12"/>
    <p:sldId id="316" r:id="rId13"/>
    <p:sldId id="325" r:id="rId14"/>
    <p:sldId id="295" r:id="rId15"/>
    <p:sldId id="332" r:id="rId16"/>
    <p:sldId id="331" r:id="rId17"/>
  </p:sldIdLst>
  <p:sldSz cx="12192000" cy="6858000"/>
  <p:notesSz cx="6797675" cy="9929813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8/4k4QvD2I6Lwv0IlXxFopGfFh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AAAADE-E9CA-352F-4B9F-310947AE911B}" name="Сайлыбай Айгерім" initials="СА" userId="S::a.sailybay@almau.edu.kz::d26a5d25-74c1-4af4-a776-6b81868f14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B0D4A-969A-40DB-9CCB-754EB491F953}" v="45" dt="2021-12-15T06:46:02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2" autoAdjust="0"/>
    <p:restoredTop sz="79693" autoAdjust="0"/>
  </p:normalViewPr>
  <p:slideViewPr>
    <p:cSldViewPr snapToGrid="0">
      <p:cViewPr varScale="1">
        <p:scale>
          <a:sx n="87" d="100"/>
          <a:sy n="87" d="100"/>
        </p:scale>
        <p:origin x="166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3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ургазина Асель Муратовна" userId="bc0475d9-9e5b-40c0-a05d-dec8be6c504f" providerId="ADAL" clId="{B56ADFEE-C911-469B-956F-5663479CE64F}"/>
    <pc:docChg chg="undo custSel addSld delSld modSld sldOrd">
      <pc:chgData name="Нургазина Асель Муратовна" userId="bc0475d9-9e5b-40c0-a05d-dec8be6c504f" providerId="ADAL" clId="{B56ADFEE-C911-469B-956F-5663479CE64F}" dt="2021-12-13T13:44:15.807" v="217" actId="207"/>
      <pc:docMkLst>
        <pc:docMk/>
      </pc:docMkLst>
      <pc:sldChg chg="addSp modSp add del mod">
        <pc:chgData name="Нургазина Асель Муратовна" userId="bc0475d9-9e5b-40c0-a05d-dec8be6c504f" providerId="ADAL" clId="{B56ADFEE-C911-469B-956F-5663479CE64F}" dt="2021-12-13T13:35:23.558" v="5" actId="208"/>
        <pc:sldMkLst>
          <pc:docMk/>
          <pc:sldMk cId="0" sldId="261"/>
        </pc:sldMkLst>
        <pc:cxnChg chg="add mod">
          <ac:chgData name="Нургазина Асель Муратовна" userId="bc0475d9-9e5b-40c0-a05d-dec8be6c504f" providerId="ADAL" clId="{B56ADFEE-C911-469B-956F-5663479CE64F}" dt="2021-12-13T13:35:23.558" v="5" actId="208"/>
          <ac:cxnSpMkLst>
            <pc:docMk/>
            <pc:sldMk cId="0" sldId="261"/>
            <ac:cxnSpMk id="3" creationId="{7F0961F3-B68B-4463-A9EE-E5700F4ADB2C}"/>
          </ac:cxnSpMkLst>
        </pc:cxnChg>
      </pc:sldChg>
      <pc:sldChg chg="addSp delSp modSp mod">
        <pc:chgData name="Нургазина Асель Муратовна" userId="bc0475d9-9e5b-40c0-a05d-dec8be6c504f" providerId="ADAL" clId="{B56ADFEE-C911-469B-956F-5663479CE64F}" dt="2021-12-13T13:37:51.267" v="98" actId="20577"/>
        <pc:sldMkLst>
          <pc:docMk/>
          <pc:sldMk cId="905535674" sldId="283"/>
        </pc:sldMkLst>
        <pc:spChg chg="mod">
          <ac:chgData name="Нургазина Асель Муратовна" userId="bc0475d9-9e5b-40c0-a05d-dec8be6c504f" providerId="ADAL" clId="{B56ADFEE-C911-469B-956F-5663479CE64F}" dt="2021-12-13T13:36:32.254" v="52" actId="1076"/>
          <ac:spMkLst>
            <pc:docMk/>
            <pc:sldMk cId="905535674" sldId="283"/>
            <ac:spMk id="4" creationId="{82FE71E1-8ECD-4CAA-9FF8-D0E34D3E9D9F}"/>
          </ac:spMkLst>
        </pc:spChg>
        <pc:spChg chg="add mod">
          <ac:chgData name="Нургазина Асель Муратовна" userId="bc0475d9-9e5b-40c0-a05d-dec8be6c504f" providerId="ADAL" clId="{B56ADFEE-C911-469B-956F-5663479CE64F}" dt="2021-12-13T13:37:51.267" v="98" actId="20577"/>
          <ac:spMkLst>
            <pc:docMk/>
            <pc:sldMk cId="905535674" sldId="283"/>
            <ac:spMk id="16" creationId="{86886518-CE6D-4AFD-9FF9-D4FFA9874DB3}"/>
          </ac:spMkLst>
        </pc:spChg>
        <pc:cxnChg chg="add del mod">
          <ac:chgData name="Нургазина Асель Муратовна" userId="bc0475d9-9e5b-40c0-a05d-dec8be6c504f" providerId="ADAL" clId="{B56ADFEE-C911-469B-956F-5663479CE64F}" dt="2021-12-13T13:36:04.632" v="7" actId="478"/>
          <ac:cxnSpMkLst>
            <pc:docMk/>
            <pc:sldMk cId="905535674" sldId="283"/>
            <ac:cxnSpMk id="14" creationId="{3B810045-4E49-401F-83D8-55C39FE062B6}"/>
          </ac:cxnSpMkLst>
        </pc:cxnChg>
      </pc:sldChg>
      <pc:sldChg chg="ord">
        <pc:chgData name="Нургазина Асель Муратовна" userId="bc0475d9-9e5b-40c0-a05d-dec8be6c504f" providerId="ADAL" clId="{B56ADFEE-C911-469B-956F-5663479CE64F}" dt="2021-12-13T13:39:25.756" v="111"/>
        <pc:sldMkLst>
          <pc:docMk/>
          <pc:sldMk cId="1706803555" sldId="284"/>
        </pc:sldMkLst>
      </pc:sldChg>
      <pc:sldChg chg="addSp modSp mod modNotesTx">
        <pc:chgData name="Нургазина Асель Муратовна" userId="bc0475d9-9e5b-40c0-a05d-dec8be6c504f" providerId="ADAL" clId="{B56ADFEE-C911-469B-956F-5663479CE64F}" dt="2021-12-13T13:43:34.246" v="162" actId="400"/>
        <pc:sldMkLst>
          <pc:docMk/>
          <pc:sldMk cId="4188969110" sldId="295"/>
        </pc:sldMkLst>
        <pc:spChg chg="add mod">
          <ac:chgData name="Нургазина Асель Муратовна" userId="bc0475d9-9e5b-40c0-a05d-dec8be6c504f" providerId="ADAL" clId="{B56ADFEE-C911-469B-956F-5663479CE64F}" dt="2021-12-13T13:43:19.984" v="161" actId="20577"/>
          <ac:spMkLst>
            <pc:docMk/>
            <pc:sldMk cId="4188969110" sldId="295"/>
            <ac:spMk id="10" creationId="{ABB4ACA1-4753-4E13-97CE-F8418E6A457D}"/>
          </ac:spMkLst>
        </pc:spChg>
        <pc:graphicFrameChg chg="mod modGraphic">
          <ac:chgData name="Нургазина Асель Муратовна" userId="bc0475d9-9e5b-40c0-a05d-dec8be6c504f" providerId="ADAL" clId="{B56ADFEE-C911-469B-956F-5663479CE64F}" dt="2021-12-13T13:42:36.894" v="124" actId="207"/>
          <ac:graphicFrameMkLst>
            <pc:docMk/>
            <pc:sldMk cId="4188969110" sldId="295"/>
            <ac:graphicFrameMk id="6" creationId="{5B178822-6220-4D46-ABB5-20339127A146}"/>
          </ac:graphicFrameMkLst>
        </pc:graphicFrameChg>
        <pc:picChg chg="mod">
          <ac:chgData name="Нургазина Асель Муратовна" userId="bc0475d9-9e5b-40c0-a05d-dec8be6c504f" providerId="ADAL" clId="{B56ADFEE-C911-469B-956F-5663479CE64F}" dt="2021-12-13T13:42:18.939" v="121" actId="1076"/>
          <ac:picMkLst>
            <pc:docMk/>
            <pc:sldMk cId="4188969110" sldId="295"/>
            <ac:picMk id="20" creationId="{27EEB024-0FE1-4DDA-A568-FA66839CFD2C}"/>
          </ac:picMkLst>
        </pc:picChg>
      </pc:sldChg>
      <pc:sldChg chg="addSp modSp">
        <pc:chgData name="Нургазина Асель Муратовна" userId="bc0475d9-9e5b-40c0-a05d-dec8be6c504f" providerId="ADAL" clId="{B56ADFEE-C911-469B-956F-5663479CE64F}" dt="2021-12-13T13:38:32.751" v="102"/>
        <pc:sldMkLst>
          <pc:docMk/>
          <pc:sldMk cId="3207749232" sldId="298"/>
        </pc:sldMkLst>
        <pc:cxnChg chg="add mod">
          <ac:chgData name="Нургазина Асель Муратовна" userId="bc0475d9-9e5b-40c0-a05d-dec8be6c504f" providerId="ADAL" clId="{B56ADFEE-C911-469B-956F-5663479CE64F}" dt="2021-12-13T13:38:32.751" v="102"/>
          <ac:cxnSpMkLst>
            <pc:docMk/>
            <pc:sldMk cId="3207749232" sldId="298"/>
            <ac:cxnSpMk id="9" creationId="{E106DDCC-C3F6-41E4-B499-C7A70C643195}"/>
          </ac:cxnSpMkLst>
        </pc:cxnChg>
      </pc:sldChg>
      <pc:sldChg chg="ord">
        <pc:chgData name="Нургазина Асель Муратовна" userId="bc0475d9-9e5b-40c0-a05d-dec8be6c504f" providerId="ADAL" clId="{B56ADFEE-C911-469B-956F-5663479CE64F}" dt="2021-12-13T13:40:56.035" v="115"/>
        <pc:sldMkLst>
          <pc:docMk/>
          <pc:sldMk cId="3737548200" sldId="300"/>
        </pc:sldMkLst>
      </pc:sldChg>
      <pc:sldChg chg="ord">
        <pc:chgData name="Нургазина Асель Муратовна" userId="bc0475d9-9e5b-40c0-a05d-dec8be6c504f" providerId="ADAL" clId="{B56ADFEE-C911-469B-956F-5663479CE64F}" dt="2021-12-13T13:41:20.572" v="117"/>
        <pc:sldMkLst>
          <pc:docMk/>
          <pc:sldMk cId="412509537" sldId="316"/>
        </pc:sldMkLst>
      </pc:sldChg>
      <pc:sldChg chg="ord">
        <pc:chgData name="Нургазина Асель Муратовна" userId="bc0475d9-9e5b-40c0-a05d-dec8be6c504f" providerId="ADAL" clId="{B56ADFEE-C911-469B-956F-5663479CE64F}" dt="2021-12-13T13:39:07.660" v="107" actId="20578"/>
        <pc:sldMkLst>
          <pc:docMk/>
          <pc:sldMk cId="889769249" sldId="317"/>
        </pc:sldMkLst>
      </pc:sldChg>
      <pc:sldChg chg="addSp delSp modSp mod">
        <pc:chgData name="Нургазина Асель Муратовна" userId="bc0475d9-9e5b-40c0-a05d-dec8be6c504f" providerId="ADAL" clId="{B56ADFEE-C911-469B-956F-5663479CE64F}" dt="2021-12-13T13:38:24.082" v="101"/>
        <pc:sldMkLst>
          <pc:docMk/>
          <pc:sldMk cId="3725035128" sldId="319"/>
        </pc:sldMkLst>
        <pc:spChg chg="add del">
          <ac:chgData name="Нургазина Асель Муратовна" userId="bc0475d9-9e5b-40c0-a05d-dec8be6c504f" providerId="ADAL" clId="{B56ADFEE-C911-469B-956F-5663479CE64F}" dt="2021-12-13T13:38:13.876" v="100" actId="22"/>
          <ac:spMkLst>
            <pc:docMk/>
            <pc:sldMk cId="3725035128" sldId="319"/>
            <ac:spMk id="9" creationId="{9D96D192-3EAD-4916-9B79-D785D1E91710}"/>
          </ac:spMkLst>
        </pc:spChg>
        <pc:cxnChg chg="add mod">
          <ac:chgData name="Нургазина Асель Муратовна" userId="bc0475d9-9e5b-40c0-a05d-dec8be6c504f" providerId="ADAL" clId="{B56ADFEE-C911-469B-956F-5663479CE64F}" dt="2021-12-13T13:38:24.082" v="101"/>
          <ac:cxnSpMkLst>
            <pc:docMk/>
            <pc:sldMk cId="3725035128" sldId="319"/>
            <ac:cxnSpMk id="10" creationId="{F1A50DBF-B7E0-4E12-BA82-3D3EF6B9250D}"/>
          </ac:cxnSpMkLst>
        </pc:cxnChg>
      </pc:sldChg>
      <pc:sldChg chg="ord">
        <pc:chgData name="Нургазина Асель Муратовна" userId="bc0475d9-9e5b-40c0-a05d-dec8be6c504f" providerId="ADAL" clId="{B56ADFEE-C911-469B-956F-5663479CE64F}" dt="2021-12-13T13:39:11.233" v="109"/>
        <pc:sldMkLst>
          <pc:docMk/>
          <pc:sldMk cId="270251310" sldId="320"/>
        </pc:sldMkLst>
      </pc:sldChg>
      <pc:sldChg chg="ord">
        <pc:chgData name="Нургазина Асель Муратовна" userId="bc0475d9-9e5b-40c0-a05d-dec8be6c504f" providerId="ADAL" clId="{B56ADFEE-C911-469B-956F-5663479CE64F}" dt="2021-12-13T13:40:41.136" v="113"/>
        <pc:sldMkLst>
          <pc:docMk/>
          <pc:sldMk cId="570636965" sldId="323"/>
        </pc:sldMkLst>
      </pc:sldChg>
      <pc:sldChg chg="addSp modSp">
        <pc:chgData name="Нургазина Асель Муратовна" userId="bc0475d9-9e5b-40c0-a05d-dec8be6c504f" providerId="ADAL" clId="{B56ADFEE-C911-469B-956F-5663479CE64F}" dt="2021-12-13T13:41:45.663" v="118"/>
        <pc:sldMkLst>
          <pc:docMk/>
          <pc:sldMk cId="3859629559" sldId="327"/>
        </pc:sldMkLst>
        <pc:cxnChg chg="add mod">
          <ac:chgData name="Нургазина Асель Муратовна" userId="bc0475d9-9e5b-40c0-a05d-dec8be6c504f" providerId="ADAL" clId="{B56ADFEE-C911-469B-956F-5663479CE64F}" dt="2021-12-13T13:41:45.663" v="118"/>
          <ac:cxnSpMkLst>
            <pc:docMk/>
            <pc:sldMk cId="3859629559" sldId="327"/>
            <ac:cxnSpMk id="16" creationId="{54C6E412-AE01-48C7-BBB4-99053564408C}"/>
          </ac:cxnSpMkLst>
        </pc:cxnChg>
      </pc:sldChg>
      <pc:sldChg chg="addSp modSp">
        <pc:chgData name="Нургазина Асель Муратовна" userId="bc0475d9-9e5b-40c0-a05d-dec8be6c504f" providerId="ADAL" clId="{B56ADFEE-C911-469B-956F-5663479CE64F}" dt="2021-12-13T13:41:50.078" v="119"/>
        <pc:sldMkLst>
          <pc:docMk/>
          <pc:sldMk cId="3982232543" sldId="329"/>
        </pc:sldMkLst>
        <pc:cxnChg chg="add mod">
          <ac:chgData name="Нургазина Асель Муратовна" userId="bc0475d9-9e5b-40c0-a05d-dec8be6c504f" providerId="ADAL" clId="{B56ADFEE-C911-469B-956F-5663479CE64F}" dt="2021-12-13T13:41:50.078" v="119"/>
          <ac:cxnSpMkLst>
            <pc:docMk/>
            <pc:sldMk cId="3982232543" sldId="329"/>
            <ac:cxnSpMk id="11" creationId="{D295667E-249B-4ADA-95B2-0AF15032CD49}"/>
          </ac:cxnSpMkLst>
        </pc:cxnChg>
      </pc:sldChg>
      <pc:sldChg chg="addSp delSp modSp mod">
        <pc:chgData name="Нургазина Асель Муратовна" userId="bc0475d9-9e5b-40c0-a05d-dec8be6c504f" providerId="ADAL" clId="{B56ADFEE-C911-469B-956F-5663479CE64F}" dt="2021-12-13T13:44:15.807" v="217" actId="207"/>
        <pc:sldMkLst>
          <pc:docMk/>
          <pc:sldMk cId="125516720" sldId="331"/>
        </pc:sldMkLst>
        <pc:spChg chg="add mod">
          <ac:chgData name="Нургазина Асель Муратовна" userId="bc0475d9-9e5b-40c0-a05d-dec8be6c504f" providerId="ADAL" clId="{B56ADFEE-C911-469B-956F-5663479CE64F}" dt="2021-12-13T13:44:15.807" v="217" actId="207"/>
          <ac:spMkLst>
            <pc:docMk/>
            <pc:sldMk cId="125516720" sldId="331"/>
            <ac:spMk id="3" creationId="{4EB05EE6-32FE-4AA6-BBA4-4DE67D1F9005}"/>
          </ac:spMkLst>
        </pc:spChg>
        <pc:spChg chg="add del">
          <ac:chgData name="Нургазина Асель Муратовна" userId="bc0475d9-9e5b-40c0-a05d-dec8be6c504f" providerId="ADAL" clId="{B56ADFEE-C911-469B-956F-5663479CE64F}" dt="2021-12-13T13:43:45.816" v="164" actId="22"/>
          <ac:spMkLst>
            <pc:docMk/>
            <pc:sldMk cId="125516720" sldId="331"/>
            <ac:spMk id="16" creationId="{1D88A966-E155-488B-82C1-475B4A6D656B}"/>
          </ac:spMkLst>
        </pc:spChg>
      </pc:sldChg>
    </pc:docChg>
  </pc:docChgLst>
  <pc:docChgLst>
    <pc:chgData name="Нургазина Асель Муратовна" userId="bc0475d9-9e5b-40c0-a05d-dec8be6c504f" providerId="ADAL" clId="{6CAB0D4A-969A-40DB-9CCB-754EB491F953}"/>
    <pc:docChg chg="undo redo custSel addSld delSld modSld sldOrd">
      <pc:chgData name="Нургазина Асель Муратовна" userId="bc0475d9-9e5b-40c0-a05d-dec8be6c504f" providerId="ADAL" clId="{6CAB0D4A-969A-40DB-9CCB-754EB491F953}" dt="2021-12-15T06:46:24.147" v="1247" actId="1076"/>
      <pc:docMkLst>
        <pc:docMk/>
      </pc:docMkLst>
      <pc:sldChg chg="del">
        <pc:chgData name="Нургазина Асель Муратовна" userId="bc0475d9-9e5b-40c0-a05d-dec8be6c504f" providerId="ADAL" clId="{6CAB0D4A-969A-40DB-9CCB-754EB491F953}" dt="2021-12-14T05:20:56.449" v="53" actId="47"/>
        <pc:sldMkLst>
          <pc:docMk/>
          <pc:sldMk cId="0" sldId="261"/>
        </pc:sldMkLst>
      </pc:sldChg>
      <pc:sldChg chg="delSp modSp del mod">
        <pc:chgData name="Нургазина Асель Муратовна" userId="bc0475d9-9e5b-40c0-a05d-dec8be6c504f" providerId="ADAL" clId="{6CAB0D4A-969A-40DB-9CCB-754EB491F953}" dt="2021-12-14T10:25:24.913" v="1094" actId="47"/>
        <pc:sldMkLst>
          <pc:docMk/>
          <pc:sldMk cId="2157088902" sldId="278"/>
        </pc:sldMkLst>
        <pc:spChg chg="mod">
          <ac:chgData name="Нургазина Асель Муратовна" userId="bc0475d9-9e5b-40c0-a05d-dec8be6c504f" providerId="ADAL" clId="{6CAB0D4A-969A-40DB-9CCB-754EB491F953}" dt="2021-12-14T05:54:35.173" v="839" actId="1076"/>
          <ac:spMkLst>
            <pc:docMk/>
            <pc:sldMk cId="2157088902" sldId="278"/>
            <ac:spMk id="6" creationId="{67165A4C-FA3D-4A4C-A0C7-63161973E84D}"/>
          </ac:spMkLst>
        </pc:spChg>
        <pc:picChg chg="del">
          <ac:chgData name="Нургазина Асель Муратовна" userId="bc0475d9-9e5b-40c0-a05d-dec8be6c504f" providerId="ADAL" clId="{6CAB0D4A-969A-40DB-9CCB-754EB491F953}" dt="2021-12-14T10:23:50.284" v="1029" actId="21"/>
          <ac:picMkLst>
            <pc:docMk/>
            <pc:sldMk cId="2157088902" sldId="278"/>
            <ac:picMk id="17" creationId="{68F3CB7C-15A7-4327-899B-4B845953A5D3}"/>
          </ac:picMkLst>
        </pc:picChg>
      </pc:sldChg>
      <pc:sldChg chg="modSp del mod ord">
        <pc:chgData name="Нургазина Асель Муратовна" userId="bc0475d9-9e5b-40c0-a05d-dec8be6c504f" providerId="ADAL" clId="{6CAB0D4A-969A-40DB-9CCB-754EB491F953}" dt="2021-12-14T10:27:22.804" v="1114" actId="47"/>
        <pc:sldMkLst>
          <pc:docMk/>
          <pc:sldMk cId="905535674" sldId="283"/>
        </pc:sldMkLst>
        <pc:spChg chg="mod">
          <ac:chgData name="Нургазина Асель Муратовна" userId="bc0475d9-9e5b-40c0-a05d-dec8be6c504f" providerId="ADAL" clId="{6CAB0D4A-969A-40DB-9CCB-754EB491F953}" dt="2021-12-14T05:46:30.146" v="711" actId="1076"/>
          <ac:spMkLst>
            <pc:docMk/>
            <pc:sldMk cId="905535674" sldId="283"/>
            <ac:spMk id="4" creationId="{82FE71E1-8ECD-4CAA-9FF8-D0E34D3E9D9F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05:41:53.463" v="587" actId="1076"/>
          <ac:spMkLst>
            <pc:docMk/>
            <pc:sldMk cId="905535674" sldId="283"/>
            <ac:spMk id="16" creationId="{86886518-CE6D-4AFD-9FF9-D4FFA9874DB3}"/>
          </ac:spMkLst>
        </pc:spChg>
      </pc:sldChg>
      <pc:sldChg chg="addSp delSp modSp del mod">
        <pc:chgData name="Нургазина Асель Муратовна" userId="bc0475d9-9e5b-40c0-a05d-dec8be6c504f" providerId="ADAL" clId="{6CAB0D4A-969A-40DB-9CCB-754EB491F953}" dt="2021-12-14T10:29:35.703" v="1163" actId="47"/>
        <pc:sldMkLst>
          <pc:docMk/>
          <pc:sldMk cId="1706803555" sldId="284"/>
        </pc:sldMkLst>
        <pc:spChg chg="add del mod">
          <ac:chgData name="Нургазина Асель Муратовна" userId="bc0475d9-9e5b-40c0-a05d-dec8be6c504f" providerId="ADAL" clId="{6CAB0D4A-969A-40DB-9CCB-754EB491F953}" dt="2021-12-14T10:28:25.071" v="1134" actId="1076"/>
          <ac:spMkLst>
            <pc:docMk/>
            <pc:sldMk cId="1706803555" sldId="284"/>
            <ac:spMk id="4" creationId="{A26DF075-25AD-4133-80FF-2DC54E68C211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8:17.176" v="1131" actId="20577"/>
          <ac:spMkLst>
            <pc:docMk/>
            <pc:sldMk cId="1706803555" sldId="284"/>
            <ac:spMk id="12" creationId="{73700796-4800-4518-B6CC-238398DEE911}"/>
          </ac:spMkLst>
        </pc:spChg>
        <pc:picChg chg="mod">
          <ac:chgData name="Нургазина Асель Муратовна" userId="bc0475d9-9e5b-40c0-a05d-dec8be6c504f" providerId="ADAL" clId="{6CAB0D4A-969A-40DB-9CCB-754EB491F953}" dt="2021-12-14T05:40:57.942" v="575" actId="14861"/>
          <ac:picMkLst>
            <pc:docMk/>
            <pc:sldMk cId="1706803555" sldId="284"/>
            <ac:picMk id="5" creationId="{949CFED9-957C-4AB1-B975-B283A3157078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41:06.942" v="576" actId="14861"/>
          <ac:picMkLst>
            <pc:docMk/>
            <pc:sldMk cId="1706803555" sldId="284"/>
            <ac:picMk id="7" creationId="{6A4625D9-71E0-4E1C-8323-38C402AF9AFC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41:18.090" v="578" actId="14861"/>
          <ac:picMkLst>
            <pc:docMk/>
            <pc:sldMk cId="1706803555" sldId="284"/>
            <ac:picMk id="9" creationId="{5E83C9C8-F340-4787-98FA-3737A01D0623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41:13.767" v="577" actId="14861"/>
          <ac:picMkLst>
            <pc:docMk/>
            <pc:sldMk cId="1706803555" sldId="284"/>
            <ac:picMk id="11" creationId="{95E6D211-A61E-43F8-A9F8-7A178BAF6BF2}"/>
          </ac:picMkLst>
        </pc:picChg>
      </pc:sldChg>
      <pc:sldChg chg="addSp delSp modSp mod modNotesTx">
        <pc:chgData name="Нургазина Асель Муратовна" userId="bc0475d9-9e5b-40c0-a05d-dec8be6c504f" providerId="ADAL" clId="{6CAB0D4A-969A-40DB-9CCB-754EB491F953}" dt="2021-12-15T06:46:24.147" v="1247" actId="1076"/>
        <pc:sldMkLst>
          <pc:docMk/>
          <pc:sldMk cId="4188969110" sldId="295"/>
        </pc:sldMkLst>
        <pc:spChg chg="mod">
          <ac:chgData name="Нургазина Асель Муратовна" userId="bc0475d9-9e5b-40c0-a05d-dec8be6c504f" providerId="ADAL" clId="{6CAB0D4A-969A-40DB-9CCB-754EB491F953}" dt="2021-12-15T06:46:20.439" v="1246" actId="1076"/>
          <ac:spMkLst>
            <pc:docMk/>
            <pc:sldMk cId="4188969110" sldId="295"/>
            <ac:spMk id="10" creationId="{ABB4ACA1-4753-4E13-97CE-F8418E6A457D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34:09.459" v="1218" actId="20577"/>
          <ac:spMkLst>
            <pc:docMk/>
            <pc:sldMk cId="4188969110" sldId="295"/>
            <ac:spMk id="11" creationId="{6FE6B540-8491-4ADB-A215-9D53418BA1C6}"/>
          </ac:spMkLst>
        </pc:spChg>
        <pc:graphicFrameChg chg="mod">
          <ac:chgData name="Нургазина Асель Муратовна" userId="bc0475d9-9e5b-40c0-a05d-dec8be6c504f" providerId="ADAL" clId="{6CAB0D4A-969A-40DB-9CCB-754EB491F953}" dt="2021-12-15T06:46:24.147" v="1247" actId="1076"/>
          <ac:graphicFrameMkLst>
            <pc:docMk/>
            <pc:sldMk cId="4188969110" sldId="295"/>
            <ac:graphicFrameMk id="6" creationId="{5B178822-6220-4D46-ABB5-20339127A146}"/>
          </ac:graphicFrameMkLst>
        </pc:graphicFrameChg>
        <pc:picChg chg="del">
          <ac:chgData name="Нургазина Асель Муратовна" userId="bc0475d9-9e5b-40c0-a05d-dec8be6c504f" providerId="ADAL" clId="{6CAB0D4A-969A-40DB-9CCB-754EB491F953}" dt="2021-12-14T10:35:15.152" v="1227" actId="478"/>
          <ac:picMkLst>
            <pc:docMk/>
            <pc:sldMk cId="4188969110" sldId="295"/>
            <ac:picMk id="20" creationId="{27EEB024-0FE1-4DDA-A568-FA66839CFD2C}"/>
          </ac:picMkLst>
        </pc:picChg>
      </pc:sldChg>
      <pc:sldChg chg="del">
        <pc:chgData name="Нургазина Асель Муратовна" userId="bc0475d9-9e5b-40c0-a05d-dec8be6c504f" providerId="ADAL" clId="{6CAB0D4A-969A-40DB-9CCB-754EB491F953}" dt="2021-12-14T05:49:36.911" v="784" actId="47"/>
        <pc:sldMkLst>
          <pc:docMk/>
          <pc:sldMk cId="3207749232" sldId="298"/>
        </pc:sldMkLst>
      </pc:sldChg>
      <pc:sldChg chg="addSp modSp mod ord">
        <pc:chgData name="Нургазина Асель Муратовна" userId="bc0475d9-9e5b-40c0-a05d-dec8be6c504f" providerId="ADAL" clId="{6CAB0D4A-969A-40DB-9CCB-754EB491F953}" dt="2021-12-14T10:28:11.791" v="1128" actId="1076"/>
        <pc:sldMkLst>
          <pc:docMk/>
          <pc:sldMk cId="3737548200" sldId="300"/>
        </pc:sldMkLst>
        <pc:spChg chg="mod">
          <ac:chgData name="Нургазина Асель Муратовна" userId="bc0475d9-9e5b-40c0-a05d-dec8be6c504f" providerId="ADAL" clId="{6CAB0D4A-969A-40DB-9CCB-754EB491F953}" dt="2021-12-14T05:56:20.256" v="876" actId="12"/>
          <ac:spMkLst>
            <pc:docMk/>
            <pc:sldMk cId="3737548200" sldId="300"/>
            <ac:spMk id="3" creationId="{DE6F3230-906B-415B-9A86-A8D282CB3841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8:11.791" v="1128" actId="1076"/>
          <ac:spMkLst>
            <pc:docMk/>
            <pc:sldMk cId="3737548200" sldId="300"/>
            <ac:spMk id="10" creationId="{5FE17090-4F2B-4E38-921C-F13901AB6AD5}"/>
          </ac:spMkLst>
        </pc:spChg>
      </pc:sldChg>
      <pc:sldChg chg="addSp modSp mod">
        <pc:chgData name="Нургазина Асель Муратовна" userId="bc0475d9-9e5b-40c0-a05d-dec8be6c504f" providerId="ADAL" clId="{6CAB0D4A-969A-40DB-9CCB-754EB491F953}" dt="2021-12-14T10:26:20.096" v="1100" actId="20577"/>
        <pc:sldMkLst>
          <pc:docMk/>
          <pc:sldMk cId="566927423" sldId="302"/>
        </pc:sldMkLst>
        <pc:spChg chg="mod">
          <ac:chgData name="Нургазина Асель Муратовна" userId="bc0475d9-9e5b-40c0-a05d-dec8be6c504f" providerId="ADAL" clId="{6CAB0D4A-969A-40DB-9CCB-754EB491F953}" dt="2021-12-14T05:54:42.693" v="840" actId="1076"/>
          <ac:spMkLst>
            <pc:docMk/>
            <pc:sldMk cId="566927423" sldId="302"/>
            <ac:spMk id="5" creationId="{01DFB765-C52D-4402-9139-2563F07516DF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6:20.096" v="1100" actId="20577"/>
          <ac:spMkLst>
            <pc:docMk/>
            <pc:sldMk cId="566927423" sldId="302"/>
            <ac:spMk id="9" creationId="{8EA1C01E-3960-459F-A80D-3D1A6BE467C9}"/>
          </ac:spMkLst>
        </pc:spChg>
      </pc:sldChg>
      <pc:sldChg chg="addSp modSp mod ord">
        <pc:chgData name="Нургазина Асель Муратовна" userId="bc0475d9-9e5b-40c0-a05d-dec8be6c504f" providerId="ADAL" clId="{6CAB0D4A-969A-40DB-9CCB-754EB491F953}" dt="2021-12-14T10:26:50.336" v="1107" actId="20577"/>
        <pc:sldMkLst>
          <pc:docMk/>
          <pc:sldMk cId="3273490087" sldId="310"/>
        </pc:sldMkLst>
        <pc:spChg chg="add mod">
          <ac:chgData name="Нургазина Асель Муратовна" userId="bc0475d9-9e5b-40c0-a05d-dec8be6c504f" providerId="ADAL" clId="{6CAB0D4A-969A-40DB-9CCB-754EB491F953}" dt="2021-12-14T10:26:50.336" v="1107" actId="20577"/>
          <ac:spMkLst>
            <pc:docMk/>
            <pc:sldMk cId="3273490087" sldId="310"/>
            <ac:spMk id="12" creationId="{D2BEBB81-5775-4750-8854-B821FD754A28}"/>
          </ac:spMkLst>
        </pc:spChg>
      </pc:sldChg>
      <pc:sldChg chg="addSp modSp mod ord">
        <pc:chgData name="Нургазина Асель Муратовна" userId="bc0475d9-9e5b-40c0-a05d-dec8be6c504f" providerId="ADAL" clId="{6CAB0D4A-969A-40DB-9CCB-754EB491F953}" dt="2021-12-14T10:27:07.484" v="1110" actId="207"/>
        <pc:sldMkLst>
          <pc:docMk/>
          <pc:sldMk cId="2329374378" sldId="311"/>
        </pc:sldMkLst>
        <pc:spChg chg="mod">
          <ac:chgData name="Нургазина Асель Муратовна" userId="bc0475d9-9e5b-40c0-a05d-dec8be6c504f" providerId="ADAL" clId="{6CAB0D4A-969A-40DB-9CCB-754EB491F953}" dt="2021-12-14T05:41:33.618" v="579" actId="6549"/>
          <ac:spMkLst>
            <pc:docMk/>
            <pc:sldMk cId="2329374378" sldId="311"/>
            <ac:spMk id="5" creationId="{33EF65A6-3376-44A7-A705-FBC4B96A9FB5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7:07.484" v="1110" actId="207"/>
          <ac:spMkLst>
            <pc:docMk/>
            <pc:sldMk cId="2329374378" sldId="311"/>
            <ac:spMk id="14" creationId="{D7FDEB1F-97F2-4A2C-B386-9F5663E544A3}"/>
          </ac:spMkLst>
        </pc:spChg>
      </pc:sldChg>
      <pc:sldChg chg="modSp mod">
        <pc:chgData name="Нургазина Асель Муратовна" userId="bc0475d9-9e5b-40c0-a05d-dec8be6c504f" providerId="ADAL" clId="{6CAB0D4A-969A-40DB-9CCB-754EB491F953}" dt="2021-12-14T05:20:06.219" v="52" actId="20577"/>
        <pc:sldMkLst>
          <pc:docMk/>
          <pc:sldMk cId="1423800999" sldId="314"/>
        </pc:sldMkLst>
        <pc:spChg chg="mod">
          <ac:chgData name="Нургазина Асель Муратовна" userId="bc0475d9-9e5b-40c0-a05d-dec8be6c504f" providerId="ADAL" clId="{6CAB0D4A-969A-40DB-9CCB-754EB491F953}" dt="2021-12-14T05:20:06.219" v="52" actId="20577"/>
          <ac:spMkLst>
            <pc:docMk/>
            <pc:sldMk cId="1423800999" sldId="314"/>
            <ac:spMk id="28" creationId="{A3A8AEB3-494A-40A6-97F6-FFB181AD190E}"/>
          </ac:spMkLst>
        </pc:spChg>
        <pc:grpChg chg="mod">
          <ac:chgData name="Нургазина Асель Муратовна" userId="bc0475d9-9e5b-40c0-a05d-dec8be6c504f" providerId="ADAL" clId="{6CAB0D4A-969A-40DB-9CCB-754EB491F953}" dt="2021-12-14T05:19:19.023" v="1" actId="1076"/>
          <ac:grpSpMkLst>
            <pc:docMk/>
            <pc:sldMk cId="1423800999" sldId="314"/>
            <ac:grpSpMk id="35" creationId="{807AFEBA-37DC-4B3D-894B-166F8DDCAE9B}"/>
          </ac:grpSpMkLst>
        </pc:grp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36" creationId="{410A1B5B-6564-4BB6-AC84-19180317F59E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37" creationId="{1C903723-08EC-4887-87C8-B1B9A50FFEC5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38" creationId="{30FDDCFC-7764-4840-814B-3FF1228EC212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40" creationId="{1979AFCA-26FC-4334-9839-641F27B6062E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42" creationId="{C9A7E6D2-506C-440B-B37A-3BE79F8D0402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46" creationId="{ABFBA27B-4C9D-4F17-924F-B178E2C639DF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61" creationId="{19FDFC19-F598-4548-9A7F-1143047127A3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62" creationId="{FAF2FFEB-3942-4E78-BF9C-88A56F3B284C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63" creationId="{8F04DC2E-A61D-48FD-80AD-2FE38FCCE860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64" creationId="{0A0DE90A-CEB2-4181-AA35-62BBCEE35347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65" creationId="{FC8FC86B-4789-4BB1-9520-3EC9F33E361B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05:19:19.023" v="1" actId="1076"/>
          <ac:picMkLst>
            <pc:docMk/>
            <pc:sldMk cId="1423800999" sldId="314"/>
            <ac:picMk id="66" creationId="{9ACFBB20-1FDE-43A7-B957-3FC321B0EF6D}"/>
          </ac:picMkLst>
        </pc:picChg>
      </pc:sldChg>
      <pc:sldChg chg="addSp modSp mod modNotesTx">
        <pc:chgData name="Нургазина Асель Муратовна" userId="bc0475d9-9e5b-40c0-a05d-dec8be6c504f" providerId="ADAL" clId="{6CAB0D4A-969A-40DB-9CCB-754EB491F953}" dt="2021-12-14T10:38:06.513" v="1235" actId="6549"/>
        <pc:sldMkLst>
          <pc:docMk/>
          <pc:sldMk cId="412509537" sldId="316"/>
        </pc:sldMkLst>
        <pc:spChg chg="mod">
          <ac:chgData name="Нургазина Асель Муратовна" userId="bc0475d9-9e5b-40c0-a05d-dec8be6c504f" providerId="ADAL" clId="{6CAB0D4A-969A-40DB-9CCB-754EB491F953}" dt="2021-12-14T05:55:27.466" v="852" actId="14100"/>
          <ac:spMkLst>
            <pc:docMk/>
            <pc:sldMk cId="412509537" sldId="316"/>
            <ac:spMk id="2" creationId="{C0409BBD-52CE-4917-B95B-3854E9C19F38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05:55:50.870" v="874" actId="20577"/>
          <ac:spMkLst>
            <pc:docMk/>
            <pc:sldMk cId="412509537" sldId="316"/>
            <ac:spMk id="3" creationId="{E979B36D-39EA-4035-AFCD-831D9B7B2651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10:37:58.077" v="1234" actId="2085"/>
          <ac:spMkLst>
            <pc:docMk/>
            <pc:sldMk cId="412509537" sldId="316"/>
            <ac:spMk id="4" creationId="{C5D68A4E-3A97-480A-B292-E3DE9D226839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05:56:50.844" v="880" actId="6549"/>
          <ac:spMkLst>
            <pc:docMk/>
            <pc:sldMk cId="412509537" sldId="316"/>
            <ac:spMk id="7" creationId="{62BF3EB1-5612-4B07-A4A1-F8C9CEAC854A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33:55.208" v="1211" actId="20577"/>
          <ac:spMkLst>
            <pc:docMk/>
            <pc:sldMk cId="412509537" sldId="316"/>
            <ac:spMk id="8" creationId="{5E11B016-6806-4601-9730-CFDA62F13736}"/>
          </ac:spMkLst>
        </pc:spChg>
      </pc:sldChg>
      <pc:sldChg chg="addSp modSp mod ord modNotesTx">
        <pc:chgData name="Нургазина Асель Муратовна" userId="bc0475d9-9e5b-40c0-a05d-dec8be6c504f" providerId="ADAL" clId="{6CAB0D4A-969A-40DB-9CCB-754EB491F953}" dt="2021-12-14T10:33:14.519" v="1204" actId="6549"/>
        <pc:sldMkLst>
          <pc:docMk/>
          <pc:sldMk cId="889769249" sldId="317"/>
        </pc:sldMkLst>
        <pc:spChg chg="mod">
          <ac:chgData name="Нургазина Асель Муратовна" userId="bc0475d9-9e5b-40c0-a05d-dec8be6c504f" providerId="ADAL" clId="{6CAB0D4A-969A-40DB-9CCB-754EB491F953}" dt="2021-12-14T05:47:00.114" v="720" actId="6549"/>
          <ac:spMkLst>
            <pc:docMk/>
            <pc:sldMk cId="889769249" sldId="317"/>
            <ac:spMk id="2" creationId="{5A279303-463B-4C4B-8EFD-DA7685891363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05:45:50.867" v="706" actId="14100"/>
          <ac:spMkLst>
            <pc:docMk/>
            <pc:sldMk cId="889769249" sldId="317"/>
            <ac:spMk id="3" creationId="{CDA38AEE-1429-4254-A0FE-9A1A36B25F03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05:45:37.944" v="704" actId="20577"/>
          <ac:spMkLst>
            <pc:docMk/>
            <pc:sldMk cId="889769249" sldId="317"/>
            <ac:spMk id="4" creationId="{D7C27AD8-3B94-41DF-A874-23C3035C6600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7:33.700" v="1117" actId="20577"/>
          <ac:spMkLst>
            <pc:docMk/>
            <pc:sldMk cId="889769249" sldId="317"/>
            <ac:spMk id="7" creationId="{B0370BB3-0200-4210-B92A-D0E66DAD1693}"/>
          </ac:spMkLst>
        </pc:spChg>
      </pc:sldChg>
      <pc:sldChg chg="del">
        <pc:chgData name="Нургазина Асель Муратовна" userId="bc0475d9-9e5b-40c0-a05d-dec8be6c504f" providerId="ADAL" clId="{6CAB0D4A-969A-40DB-9CCB-754EB491F953}" dt="2021-12-14T05:49:35.893" v="783" actId="47"/>
        <pc:sldMkLst>
          <pc:docMk/>
          <pc:sldMk cId="3725035128" sldId="319"/>
        </pc:sldMkLst>
      </pc:sldChg>
      <pc:sldChg chg="addSp delSp modSp mod modNotesTx">
        <pc:chgData name="Нургазина Асель Муратовна" userId="bc0475d9-9e5b-40c0-a05d-dec8be6c504f" providerId="ADAL" clId="{6CAB0D4A-969A-40DB-9CCB-754EB491F953}" dt="2021-12-14T10:33:00.803" v="1203" actId="1076"/>
        <pc:sldMkLst>
          <pc:docMk/>
          <pc:sldMk cId="270251310" sldId="320"/>
        </pc:sldMkLst>
        <pc:spChg chg="mod">
          <ac:chgData name="Нургазина Асель Муратовна" userId="bc0475d9-9e5b-40c0-a05d-dec8be6c504f" providerId="ADAL" clId="{6CAB0D4A-969A-40DB-9CCB-754EB491F953}" dt="2021-12-14T10:32:27.044" v="1194" actId="6549"/>
          <ac:spMkLst>
            <pc:docMk/>
            <pc:sldMk cId="270251310" sldId="320"/>
            <ac:spMk id="2" creationId="{06478998-585E-4E9A-8576-32F9B4853A35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10:33:00.803" v="1203" actId="1076"/>
          <ac:spMkLst>
            <pc:docMk/>
            <pc:sldMk cId="270251310" sldId="320"/>
            <ac:spMk id="3" creationId="{33AB7E77-48D8-44B1-AFEF-2DBD81446581}"/>
          </ac:spMkLst>
        </pc:spChg>
        <pc:spChg chg="del mod">
          <ac:chgData name="Нургазина Асель Муратовна" userId="bc0475d9-9e5b-40c0-a05d-dec8be6c504f" providerId="ADAL" clId="{6CAB0D4A-969A-40DB-9CCB-754EB491F953}" dt="2021-12-14T10:32:49.874" v="1199" actId="478"/>
          <ac:spMkLst>
            <pc:docMk/>
            <pc:sldMk cId="270251310" sldId="320"/>
            <ac:spMk id="4" creationId="{F563F6CB-734A-470E-948D-BE1F83710D65}"/>
          </ac:spMkLst>
        </pc:spChg>
        <pc:spChg chg="add del mod">
          <ac:chgData name="Нургазина Асель Муратовна" userId="bc0475d9-9e5b-40c0-a05d-dec8be6c504f" providerId="ADAL" clId="{6CAB0D4A-969A-40DB-9CCB-754EB491F953}" dt="2021-12-14T10:32:52.529" v="1200" actId="478"/>
          <ac:spMkLst>
            <pc:docMk/>
            <pc:sldMk cId="270251310" sldId="320"/>
            <ac:spMk id="6" creationId="{F737AED8-1D46-4B97-8BB0-91B404143932}"/>
          </ac:spMkLst>
        </pc:spChg>
        <pc:spChg chg="add del">
          <ac:chgData name="Нургазина Асель Муратовна" userId="bc0475d9-9e5b-40c0-a05d-dec8be6c504f" providerId="ADAL" clId="{6CAB0D4A-969A-40DB-9CCB-754EB491F953}" dt="2021-12-14T05:36:27.698" v="438" actId="22"/>
          <ac:spMkLst>
            <pc:docMk/>
            <pc:sldMk cId="270251310" sldId="320"/>
            <ac:spMk id="8" creationId="{6E080C9F-C664-479F-ABDC-6E0AFCF87D6D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7:19.499" v="1113" actId="207"/>
          <ac:spMkLst>
            <pc:docMk/>
            <pc:sldMk cId="270251310" sldId="320"/>
            <ac:spMk id="8" creationId="{A17F3C85-949F-46D7-A13A-126165B1248E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32:42.785" v="1197" actId="948"/>
          <ac:spMkLst>
            <pc:docMk/>
            <pc:sldMk cId="270251310" sldId="320"/>
            <ac:spMk id="10" creationId="{81E9B328-E11D-4357-921C-D0D7937F06C4}"/>
          </ac:spMkLst>
        </pc:spChg>
      </pc:sldChg>
      <pc:sldChg chg="addSp modSp mod ord modNotesTx">
        <pc:chgData name="Нургазина Асель Муратовна" userId="bc0475d9-9e5b-40c0-a05d-dec8be6c504f" providerId="ADAL" clId="{6CAB0D4A-969A-40DB-9CCB-754EB491F953}" dt="2021-12-14T10:28:01.565" v="1123" actId="20577"/>
        <pc:sldMkLst>
          <pc:docMk/>
          <pc:sldMk cId="570636965" sldId="323"/>
        </pc:sldMkLst>
        <pc:spChg chg="mod">
          <ac:chgData name="Нургазина Асель Муратовна" userId="bc0475d9-9e5b-40c0-a05d-dec8be6c504f" providerId="ADAL" clId="{6CAB0D4A-969A-40DB-9CCB-754EB491F953}" dt="2021-12-14T05:47:39.939" v="774" actId="1076"/>
          <ac:spMkLst>
            <pc:docMk/>
            <pc:sldMk cId="570636965" sldId="323"/>
            <ac:spMk id="6" creationId="{8998B47D-39ED-40B5-9EE0-2E3092C58E74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8:01.565" v="1123" actId="20577"/>
          <ac:spMkLst>
            <pc:docMk/>
            <pc:sldMk cId="570636965" sldId="323"/>
            <ac:spMk id="16" creationId="{6CAD9D7E-EF41-4A09-96A3-0BC3F35A5DCF}"/>
          </ac:spMkLst>
        </pc:spChg>
      </pc:sldChg>
      <pc:sldChg chg="addSp modSp mod modNotesTx">
        <pc:chgData name="Нургазина Асель Муратовна" userId="bc0475d9-9e5b-40c0-a05d-dec8be6c504f" providerId="ADAL" clId="{6CAB0D4A-969A-40DB-9CCB-754EB491F953}" dt="2021-12-14T10:36:41.009" v="1233" actId="6549"/>
        <pc:sldMkLst>
          <pc:docMk/>
          <pc:sldMk cId="2051919094" sldId="325"/>
        </pc:sldMkLst>
        <pc:spChg chg="add mod">
          <ac:chgData name="Нургазина Асель Муратовна" userId="bc0475d9-9e5b-40c0-a05d-dec8be6c504f" providerId="ADAL" clId="{6CAB0D4A-969A-40DB-9CCB-754EB491F953}" dt="2021-12-14T10:34:01.098" v="1214" actId="20577"/>
          <ac:spMkLst>
            <pc:docMk/>
            <pc:sldMk cId="2051919094" sldId="325"/>
            <ac:spMk id="11" creationId="{E8D849B0-5B1A-43F3-8BE0-12F04B82BF65}"/>
          </ac:spMkLst>
        </pc:spChg>
        <pc:graphicFrameChg chg="mod">
          <ac:chgData name="Нургазина Асель Муратовна" userId="bc0475d9-9e5b-40c0-a05d-dec8be6c504f" providerId="ADAL" clId="{6CAB0D4A-969A-40DB-9CCB-754EB491F953}" dt="2021-12-14T06:05:10.624" v="965"/>
          <ac:graphicFrameMkLst>
            <pc:docMk/>
            <pc:sldMk cId="2051919094" sldId="325"/>
            <ac:graphicFrameMk id="9" creationId="{C85CEF1C-3212-471F-9533-7220F0803789}"/>
          </ac:graphicFrameMkLst>
        </pc:graphicFrameChg>
      </pc:sldChg>
      <pc:sldChg chg="del">
        <pc:chgData name="Нургазина Асель Муратовна" userId="bc0475d9-9e5b-40c0-a05d-dec8be6c504f" providerId="ADAL" clId="{6CAB0D4A-969A-40DB-9CCB-754EB491F953}" dt="2021-12-14T05:50:03.276" v="785" actId="47"/>
        <pc:sldMkLst>
          <pc:docMk/>
          <pc:sldMk cId="3859629559" sldId="327"/>
        </pc:sldMkLst>
      </pc:sldChg>
      <pc:sldChg chg="modSp add del mod">
        <pc:chgData name="Нургазина Асель Муратовна" userId="bc0475d9-9e5b-40c0-a05d-dec8be6c504f" providerId="ADAL" clId="{6CAB0D4A-969A-40DB-9CCB-754EB491F953}" dt="2021-12-14T05:30:56.338" v="297" actId="47"/>
        <pc:sldMkLst>
          <pc:docMk/>
          <pc:sldMk cId="1353762951" sldId="328"/>
        </pc:sldMkLst>
        <pc:spChg chg="mod">
          <ac:chgData name="Нургазина Асель Муратовна" userId="bc0475d9-9e5b-40c0-a05d-dec8be6c504f" providerId="ADAL" clId="{6CAB0D4A-969A-40DB-9CCB-754EB491F953}" dt="2021-12-14T05:21:47.412" v="54" actId="12"/>
          <ac:spMkLst>
            <pc:docMk/>
            <pc:sldMk cId="1353762951" sldId="328"/>
            <ac:spMk id="3" creationId="{33A2E581-87A3-4C91-BD1B-5560FDDA6F8E}"/>
          </ac:spMkLst>
        </pc:spChg>
      </pc:sldChg>
      <pc:sldChg chg="del">
        <pc:chgData name="Нургазина Асель Муратовна" userId="bc0475d9-9e5b-40c0-a05d-dec8be6c504f" providerId="ADAL" clId="{6CAB0D4A-969A-40DB-9CCB-754EB491F953}" dt="2021-12-14T05:50:04.930" v="786" actId="47"/>
        <pc:sldMkLst>
          <pc:docMk/>
          <pc:sldMk cId="3982232543" sldId="329"/>
        </pc:sldMkLst>
      </pc:sldChg>
      <pc:sldChg chg="addSp delSp modSp mod modNotesTx">
        <pc:chgData name="Нургазина Асель Муратовна" userId="bc0475d9-9e5b-40c0-a05d-dec8be6c504f" providerId="ADAL" clId="{6CAB0D4A-969A-40DB-9CCB-754EB491F953}" dt="2021-12-14T10:35:03.871" v="1225" actId="6549"/>
        <pc:sldMkLst>
          <pc:docMk/>
          <pc:sldMk cId="125516720" sldId="331"/>
        </pc:sldMkLst>
        <pc:spChg chg="del mod">
          <ac:chgData name="Нургазина Асель Муратовна" userId="bc0475d9-9e5b-40c0-a05d-dec8be6c504f" providerId="ADAL" clId="{6CAB0D4A-969A-40DB-9CCB-754EB491F953}" dt="2021-12-14T05:51:30.763" v="803" actId="478"/>
          <ac:spMkLst>
            <pc:docMk/>
            <pc:sldMk cId="125516720" sldId="331"/>
            <ac:spMk id="3" creationId="{4EB05EE6-32FE-4AA6-BBA4-4DE67D1F9005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06:05:38.271" v="980" actId="20577"/>
          <ac:spMkLst>
            <pc:docMk/>
            <pc:sldMk cId="125516720" sldId="331"/>
            <ac:spMk id="4" creationId="{82FE71E1-8ECD-4CAA-9FF8-D0E34D3E9D9F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34:19.865" v="1224" actId="20577"/>
          <ac:spMkLst>
            <pc:docMk/>
            <pc:sldMk cId="125516720" sldId="331"/>
            <ac:spMk id="13" creationId="{C5F112A3-A078-4F39-AABE-69A04B0B752F}"/>
          </ac:spMkLst>
        </pc:spChg>
        <pc:spChg chg="del">
          <ac:chgData name="Нургазина Асель Муратовна" userId="bc0475d9-9e5b-40c0-a05d-dec8be6c504f" providerId="ADAL" clId="{6CAB0D4A-969A-40DB-9CCB-754EB491F953}" dt="2021-12-14T06:03:24.411" v="883" actId="478"/>
          <ac:spMkLst>
            <pc:docMk/>
            <pc:sldMk cId="125516720" sldId="331"/>
            <ac:spMk id="14" creationId="{34AC43B9-A52D-4AB5-9E1F-FB3F55C68B64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06:05:49.424" v="984" actId="20577"/>
          <ac:spMkLst>
            <pc:docMk/>
            <pc:sldMk cId="125516720" sldId="331"/>
            <ac:spMk id="16" creationId="{2DA998D1-3CA0-44AD-A70B-F7FF2CBB857B}"/>
          </ac:spMkLst>
        </pc:spChg>
        <pc:spChg chg="add del mod">
          <ac:chgData name="Нургазина Асель Муратовна" userId="bc0475d9-9e5b-40c0-a05d-dec8be6c504f" providerId="ADAL" clId="{6CAB0D4A-969A-40DB-9CCB-754EB491F953}" dt="2021-12-14T06:03:21.836" v="881" actId="478"/>
          <ac:spMkLst>
            <pc:docMk/>
            <pc:sldMk cId="125516720" sldId="331"/>
            <ac:spMk id="17" creationId="{489C571E-B68C-4723-9CDD-E9B4B3167277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06:06:19.860" v="1019" actId="1076"/>
          <ac:spMkLst>
            <pc:docMk/>
            <pc:sldMk cId="125516720" sldId="331"/>
            <ac:spMk id="18" creationId="{BA8D0EF4-D7F6-42ED-B7CB-FDC2BDBADE11}"/>
          </ac:spMkLst>
        </pc:spChg>
        <pc:graphicFrameChg chg="del mod">
          <ac:chgData name="Нургазина Асель Муратовна" userId="bc0475d9-9e5b-40c0-a05d-dec8be6c504f" providerId="ADAL" clId="{6CAB0D4A-969A-40DB-9CCB-754EB491F953}" dt="2021-12-14T06:03:23.248" v="882" actId="478"/>
          <ac:graphicFrameMkLst>
            <pc:docMk/>
            <pc:sldMk cId="125516720" sldId="331"/>
            <ac:graphicFrameMk id="15" creationId="{7E460DCC-F4F3-498F-9AF6-C6CA57F36AB3}"/>
          </ac:graphicFrameMkLst>
        </pc:graphicFrameChg>
        <pc:picChg chg="add mod">
          <ac:chgData name="Нургазина Асель Муратовна" userId="bc0475d9-9e5b-40c0-a05d-dec8be6c504f" providerId="ADAL" clId="{6CAB0D4A-969A-40DB-9CCB-754EB491F953}" dt="2021-12-14T06:05:24.453" v="971" actId="1076"/>
          <ac:picMkLst>
            <pc:docMk/>
            <pc:sldMk cId="125516720" sldId="331"/>
            <ac:picMk id="2" creationId="{DE0F9592-A613-4F25-8852-215748BC6AFC}"/>
          </ac:picMkLst>
        </pc:picChg>
      </pc:sldChg>
      <pc:sldChg chg="addSp modSp mod">
        <pc:chgData name="Нургазина Асель Муратовна" userId="bc0475d9-9e5b-40c0-a05d-dec8be6c504f" providerId="ADAL" clId="{6CAB0D4A-969A-40DB-9CCB-754EB491F953}" dt="2021-12-14T10:34:14.713" v="1221" actId="20577"/>
        <pc:sldMkLst>
          <pc:docMk/>
          <pc:sldMk cId="4068791635" sldId="332"/>
        </pc:sldMkLst>
        <pc:spChg chg="add mod">
          <ac:chgData name="Нургазина Асель Муратовна" userId="bc0475d9-9e5b-40c0-a05d-dec8be6c504f" providerId="ADAL" clId="{6CAB0D4A-969A-40DB-9CCB-754EB491F953}" dt="2021-12-14T10:34:14.713" v="1221" actId="20577"/>
          <ac:spMkLst>
            <pc:docMk/>
            <pc:sldMk cId="4068791635" sldId="332"/>
            <ac:spMk id="10" creationId="{0B71D569-55C5-423E-917C-F59DC8529963}"/>
          </ac:spMkLst>
        </pc:spChg>
      </pc:sldChg>
      <pc:sldChg chg="del">
        <pc:chgData name="Нургазина Асель Муратовна" userId="bc0475d9-9e5b-40c0-a05d-dec8be6c504f" providerId="ADAL" clId="{6CAB0D4A-969A-40DB-9CCB-754EB491F953}" dt="2021-12-14T10:25:26.241" v="1095" actId="47"/>
        <pc:sldMkLst>
          <pc:docMk/>
          <pc:sldMk cId="3697179296" sldId="333"/>
        </pc:sldMkLst>
      </pc:sldChg>
      <pc:sldChg chg="del">
        <pc:chgData name="Нургазина Асель Муратовна" userId="bc0475d9-9e5b-40c0-a05d-dec8be6c504f" providerId="ADAL" clId="{6CAB0D4A-969A-40DB-9CCB-754EB491F953}" dt="2021-12-14T10:25:29.566" v="1096" actId="47"/>
        <pc:sldMkLst>
          <pc:docMk/>
          <pc:sldMk cId="3758388023" sldId="334"/>
        </pc:sldMkLst>
      </pc:sldChg>
      <pc:sldChg chg="addSp modSp del">
        <pc:chgData name="Нургазина Асель Муратовна" userId="bc0475d9-9e5b-40c0-a05d-dec8be6c504f" providerId="ADAL" clId="{6CAB0D4A-969A-40DB-9CCB-754EB491F953}" dt="2021-12-14T10:26:45.363" v="1105" actId="47"/>
        <pc:sldMkLst>
          <pc:docMk/>
          <pc:sldMk cId="473527854" sldId="335"/>
        </pc:sldMkLst>
        <pc:spChg chg="add mod">
          <ac:chgData name="Нургазина Асель Муратовна" userId="bc0475d9-9e5b-40c0-a05d-dec8be6c504f" providerId="ADAL" clId="{6CAB0D4A-969A-40DB-9CCB-754EB491F953}" dt="2021-12-14T10:26:26.896" v="1103"/>
          <ac:spMkLst>
            <pc:docMk/>
            <pc:sldMk cId="473527854" sldId="335"/>
            <ac:spMk id="3" creationId="{11F64564-2655-4489-8739-2A6E98FD9415}"/>
          </ac:spMkLst>
        </pc:spChg>
      </pc:sldChg>
      <pc:sldChg chg="addSp modSp mod modNotesTx">
        <pc:chgData name="Нургазина Асель Муратовна" userId="bc0475d9-9e5b-40c0-a05d-dec8be6c504f" providerId="ADAL" clId="{6CAB0D4A-969A-40DB-9CCB-754EB491F953}" dt="2021-12-14T10:26:11.751" v="1098" actId="20577"/>
        <pc:sldMkLst>
          <pc:docMk/>
          <pc:sldMk cId="2681860704" sldId="337"/>
        </pc:sldMkLst>
        <pc:spChg chg="add mod">
          <ac:chgData name="Нургазина Асель Муратовна" userId="bc0475d9-9e5b-40c0-a05d-dec8be6c504f" providerId="ADAL" clId="{6CAB0D4A-969A-40DB-9CCB-754EB491F953}" dt="2021-12-14T10:26:11.751" v="1098" actId="20577"/>
          <ac:spMkLst>
            <pc:docMk/>
            <pc:sldMk cId="2681860704" sldId="337"/>
            <ac:spMk id="4" creationId="{A28FAFBD-9AC8-4C86-91D9-A55500F3D93F}"/>
          </ac:spMkLst>
        </pc:spChg>
        <pc:spChg chg="mod">
          <ac:chgData name="Нургазина Асель Муратовна" userId="bc0475d9-9e5b-40c0-a05d-dec8be6c504f" providerId="ADAL" clId="{6CAB0D4A-969A-40DB-9CCB-754EB491F953}" dt="2021-12-14T10:24:59.703" v="1084" actId="27636"/>
          <ac:spMkLst>
            <pc:docMk/>
            <pc:sldMk cId="2681860704" sldId="337"/>
            <ac:spMk id="6" creationId="{67165A4C-FA3D-4A4C-A0C7-63161973E84D}"/>
          </ac:spMkLst>
        </pc:spChg>
        <pc:picChg chg="mod">
          <ac:chgData name="Нургазина Асель Муратовна" userId="bc0475d9-9e5b-40c0-a05d-dec8be6c504f" providerId="ADAL" clId="{6CAB0D4A-969A-40DB-9CCB-754EB491F953}" dt="2021-12-14T10:25:13.901" v="1089" actId="1076"/>
          <ac:picMkLst>
            <pc:docMk/>
            <pc:sldMk cId="2681860704" sldId="337"/>
            <ac:picMk id="2" creationId="{86BF6469-FCB6-45D4-AF54-7D67F89035E8}"/>
          </ac:picMkLst>
        </pc:picChg>
        <pc:picChg chg="mod">
          <ac:chgData name="Нургазина Асель Муратовна" userId="bc0475d9-9e5b-40c0-a05d-dec8be6c504f" providerId="ADAL" clId="{6CAB0D4A-969A-40DB-9CCB-754EB491F953}" dt="2021-12-14T10:25:18.109" v="1092" actId="1076"/>
          <ac:picMkLst>
            <pc:docMk/>
            <pc:sldMk cId="2681860704" sldId="337"/>
            <ac:picMk id="3" creationId="{C2E22257-A4E7-4588-9C01-B1399996A827}"/>
          </ac:picMkLst>
        </pc:picChg>
        <pc:picChg chg="add mod">
          <ac:chgData name="Нургазина Асель Муратовна" userId="bc0475d9-9e5b-40c0-a05d-dec8be6c504f" providerId="ADAL" clId="{6CAB0D4A-969A-40DB-9CCB-754EB491F953}" dt="2021-12-14T10:25:18.965" v="1093" actId="1076"/>
          <ac:picMkLst>
            <pc:docMk/>
            <pc:sldMk cId="2681860704" sldId="337"/>
            <ac:picMk id="10" creationId="{CDC7ABDE-7A3F-4A60-8372-3FB343BF8968}"/>
          </ac:picMkLst>
        </pc:picChg>
      </pc:sldChg>
      <pc:sldChg chg="addSp delSp modSp mod ord">
        <pc:chgData name="Нургазина Асель Муратовна" userId="bc0475d9-9e5b-40c0-a05d-dec8be6c504f" providerId="ADAL" clId="{6CAB0D4A-969A-40DB-9CCB-754EB491F953}" dt="2021-12-15T06:45:27.830" v="1236" actId="1076"/>
        <pc:sldMkLst>
          <pc:docMk/>
          <pc:sldMk cId="2499464799" sldId="341"/>
        </pc:sldMkLst>
        <pc:spChg chg="add del mod">
          <ac:chgData name="Нургазина Асель Муратовна" userId="bc0475d9-9e5b-40c0-a05d-dec8be6c504f" providerId="ADAL" clId="{6CAB0D4A-969A-40DB-9CCB-754EB491F953}" dt="2021-12-14T10:28:32.013" v="1136" actId="478"/>
          <ac:spMkLst>
            <pc:docMk/>
            <pc:sldMk cId="2499464799" sldId="341"/>
            <ac:spMk id="3" creationId="{ED237636-0FCA-41C7-85B3-569018F8B0B8}"/>
          </ac:spMkLst>
        </pc:spChg>
        <pc:spChg chg="del">
          <ac:chgData name="Нургазина Асель Муратовна" userId="bc0475d9-9e5b-40c0-a05d-dec8be6c504f" providerId="ADAL" clId="{6CAB0D4A-969A-40DB-9CCB-754EB491F953}" dt="2021-12-14T10:28:29.451" v="1135" actId="478"/>
          <ac:spMkLst>
            <pc:docMk/>
            <pc:sldMk cId="2499464799" sldId="341"/>
            <ac:spMk id="5" creationId="{DFD7A8AA-413D-4240-BAFC-4089D45E77EF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9:26.745" v="1159" actId="207"/>
          <ac:spMkLst>
            <pc:docMk/>
            <pc:sldMk cId="2499464799" sldId="341"/>
            <ac:spMk id="10" creationId="{1A3E78A1-B69E-4F2F-A0AC-75FE24F8412A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33:50.462" v="1208" actId="20577"/>
          <ac:spMkLst>
            <pc:docMk/>
            <pc:sldMk cId="2499464799" sldId="341"/>
            <ac:spMk id="11" creationId="{41150430-AA6C-43AE-8341-73EC7BB59EFF}"/>
          </ac:spMkLst>
        </pc:spChg>
        <pc:picChg chg="add mod">
          <ac:chgData name="Нургазина Асель Муратовна" userId="bc0475d9-9e5b-40c0-a05d-dec8be6c504f" providerId="ADAL" clId="{6CAB0D4A-969A-40DB-9CCB-754EB491F953}" dt="2021-12-15T06:45:27.830" v="1236" actId="1076"/>
          <ac:picMkLst>
            <pc:docMk/>
            <pc:sldMk cId="2499464799" sldId="341"/>
            <ac:picMk id="6" creationId="{04E4EA2A-FF4A-4C4E-85F2-54C049629D8F}"/>
          </ac:picMkLst>
        </pc:picChg>
        <pc:picChg chg="add mod">
          <ac:chgData name="Нургазина Асель Муратовна" userId="bc0475d9-9e5b-40c0-a05d-dec8be6c504f" providerId="ADAL" clId="{6CAB0D4A-969A-40DB-9CCB-754EB491F953}" dt="2021-12-14T10:29:52.189" v="1170" actId="14100"/>
          <ac:picMkLst>
            <pc:docMk/>
            <pc:sldMk cId="2499464799" sldId="341"/>
            <ac:picMk id="7" creationId="{53E40B10-1C71-4E25-9F28-428CD170D886}"/>
          </ac:picMkLst>
        </pc:picChg>
        <pc:picChg chg="add mod">
          <ac:chgData name="Нургазина Асель Муратовна" userId="bc0475d9-9e5b-40c0-a05d-dec8be6c504f" providerId="ADAL" clId="{6CAB0D4A-969A-40DB-9CCB-754EB491F953}" dt="2021-12-14T10:30:02.685" v="1175" actId="1076"/>
          <ac:picMkLst>
            <pc:docMk/>
            <pc:sldMk cId="2499464799" sldId="341"/>
            <ac:picMk id="8" creationId="{FFB89386-1096-4723-B77E-831ECEC1489D}"/>
          </ac:picMkLst>
        </pc:picChg>
        <pc:picChg chg="add mod">
          <ac:chgData name="Нургазина Асель Муратовна" userId="bc0475d9-9e5b-40c0-a05d-dec8be6c504f" providerId="ADAL" clId="{6CAB0D4A-969A-40DB-9CCB-754EB491F953}" dt="2021-12-14T10:29:47.919" v="1168" actId="1076"/>
          <ac:picMkLst>
            <pc:docMk/>
            <pc:sldMk cId="2499464799" sldId="341"/>
            <ac:picMk id="9" creationId="{15FEF949-1C83-49D4-8224-A4091FBAE780}"/>
          </ac:picMkLst>
        </pc:picChg>
      </pc:sldChg>
      <pc:sldChg chg="del ord">
        <pc:chgData name="Нургазина Асель Муратовна" userId="bc0475d9-9e5b-40c0-a05d-dec8be6c504f" providerId="ADAL" clId="{6CAB0D4A-969A-40DB-9CCB-754EB491F953}" dt="2021-12-14T10:27:36.786" v="1118" actId="47"/>
        <pc:sldMkLst>
          <pc:docMk/>
          <pc:sldMk cId="2003363538" sldId="342"/>
        </pc:sldMkLst>
      </pc:sldChg>
      <pc:sldChg chg="add del">
        <pc:chgData name="Нургазина Асель Муратовна" userId="bc0475d9-9e5b-40c0-a05d-dec8be6c504f" providerId="ADAL" clId="{6CAB0D4A-969A-40DB-9CCB-754EB491F953}" dt="2021-12-14T10:34:04.247" v="1215" actId="47"/>
        <pc:sldMkLst>
          <pc:docMk/>
          <pc:sldMk cId="2412081980" sldId="343"/>
        </pc:sldMkLst>
      </pc:sldChg>
      <pc:sldChg chg="addSp delSp add del setBg delDesignElem">
        <pc:chgData name="Нургазина Асель Муратовна" userId="bc0475d9-9e5b-40c0-a05d-dec8be6c504f" providerId="ADAL" clId="{6CAB0D4A-969A-40DB-9CCB-754EB491F953}" dt="2021-12-14T05:22:03.433" v="57"/>
        <pc:sldMkLst>
          <pc:docMk/>
          <pc:sldMk cId="2115431379" sldId="344"/>
        </pc:sldMkLst>
        <pc:spChg chg="add del">
          <ac:chgData name="Нургазина Асель Муратовна" userId="bc0475d9-9e5b-40c0-a05d-dec8be6c504f" providerId="ADAL" clId="{6CAB0D4A-969A-40DB-9CCB-754EB491F953}" dt="2021-12-14T05:22:03.433" v="57"/>
          <ac:spMkLst>
            <pc:docMk/>
            <pc:sldMk cId="2115431379" sldId="344"/>
            <ac:spMk id="37" creationId="{A8384FB5-9ADC-4DDC-881B-597D56F5B15D}"/>
          </ac:spMkLst>
        </pc:spChg>
        <pc:spChg chg="add del">
          <ac:chgData name="Нургазина Асель Муратовна" userId="bc0475d9-9e5b-40c0-a05d-dec8be6c504f" providerId="ADAL" clId="{6CAB0D4A-969A-40DB-9CCB-754EB491F953}" dt="2021-12-14T05:22:03.433" v="57"/>
          <ac:spMkLst>
            <pc:docMk/>
            <pc:sldMk cId="2115431379" sldId="344"/>
            <ac:spMk id="39" creationId="{91E5A9A7-95C6-4F4F-B00E-C82E07FE62EF}"/>
          </ac:spMkLst>
        </pc:spChg>
        <pc:spChg chg="add del">
          <ac:chgData name="Нургазина Асель Муратовна" userId="bc0475d9-9e5b-40c0-a05d-dec8be6c504f" providerId="ADAL" clId="{6CAB0D4A-969A-40DB-9CCB-754EB491F953}" dt="2021-12-14T05:22:03.433" v="57"/>
          <ac:spMkLst>
            <pc:docMk/>
            <pc:sldMk cId="2115431379" sldId="344"/>
            <ac:spMk id="41" creationId="{D07DD2DE-F619-49DD-B5E7-03A290FF4ED1}"/>
          </ac:spMkLst>
        </pc:spChg>
        <pc:spChg chg="add del">
          <ac:chgData name="Нургазина Асель Муратовна" userId="bc0475d9-9e5b-40c0-a05d-dec8be6c504f" providerId="ADAL" clId="{6CAB0D4A-969A-40DB-9CCB-754EB491F953}" dt="2021-12-14T05:22:03.433" v="57"/>
          <ac:spMkLst>
            <pc:docMk/>
            <pc:sldMk cId="2115431379" sldId="344"/>
            <ac:spMk id="43" creationId="{85149191-5F60-4A28-AAFF-039F96B0F3EC}"/>
          </ac:spMkLst>
        </pc:spChg>
        <pc:spChg chg="add del">
          <ac:chgData name="Нургазина Асель Муратовна" userId="bc0475d9-9e5b-40c0-a05d-dec8be6c504f" providerId="ADAL" clId="{6CAB0D4A-969A-40DB-9CCB-754EB491F953}" dt="2021-12-14T05:22:03.433" v="57"/>
          <ac:spMkLst>
            <pc:docMk/>
            <pc:sldMk cId="2115431379" sldId="344"/>
            <ac:spMk id="45" creationId="{F8260ED5-17F7-4158-B241-D51DD4CF1B7E}"/>
          </ac:spMkLst>
        </pc:spChg>
      </pc:sldChg>
      <pc:sldChg chg="addSp delSp modSp add mod modNotesTx">
        <pc:chgData name="Нургазина Асель Муратовна" userId="bc0475d9-9e5b-40c0-a05d-dec8be6c504f" providerId="ADAL" clId="{6CAB0D4A-969A-40DB-9CCB-754EB491F953}" dt="2021-12-14T10:33:32.969" v="1205" actId="6549"/>
        <pc:sldMkLst>
          <pc:docMk/>
          <pc:sldMk cId="3702280908" sldId="344"/>
        </pc:sldMkLst>
        <pc:spChg chg="add del">
          <ac:chgData name="Нургазина Асель Муратовна" userId="bc0475d9-9e5b-40c0-a05d-dec8be6c504f" providerId="ADAL" clId="{6CAB0D4A-969A-40DB-9CCB-754EB491F953}" dt="2021-12-14T05:23:43.524" v="88" actId="478"/>
          <ac:spMkLst>
            <pc:docMk/>
            <pc:sldMk cId="3702280908" sldId="344"/>
            <ac:spMk id="4" creationId="{AD5C2824-5D05-402C-9886-71FBAEE07ED0}"/>
          </ac:spMkLst>
        </pc:spChg>
        <pc:spChg chg="del">
          <ac:chgData name="Нургазина Асель Муратовна" userId="bc0475d9-9e5b-40c0-a05d-dec8be6c504f" providerId="ADAL" clId="{6CAB0D4A-969A-40DB-9CCB-754EB491F953}" dt="2021-12-14T05:23:40.615" v="86" actId="478"/>
          <ac:spMkLst>
            <pc:docMk/>
            <pc:sldMk cId="3702280908" sldId="344"/>
            <ac:spMk id="6" creationId="{501901BB-6233-49D8-A625-C125951C94A2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05:30:25.661" v="290" actId="21"/>
          <ac:spMkLst>
            <pc:docMk/>
            <pc:sldMk cId="3702280908" sldId="344"/>
            <ac:spMk id="7" creationId="{B9919C2C-56DE-4FDD-9E17-24AA0F2A0480}"/>
          </ac:spMkLst>
        </pc:spChg>
        <pc:spChg chg="add mod ord">
          <ac:chgData name="Нургазина Асель Муратовна" userId="bc0475d9-9e5b-40c0-a05d-dec8be6c504f" providerId="ADAL" clId="{6CAB0D4A-969A-40DB-9CCB-754EB491F953}" dt="2021-12-14T05:29:56.181" v="278" actId="1035"/>
          <ac:spMkLst>
            <pc:docMk/>
            <pc:sldMk cId="3702280908" sldId="344"/>
            <ac:spMk id="8" creationId="{513456C7-8B12-41C2-B647-140BF8F04451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05:29:56.181" v="278" actId="1035"/>
          <ac:spMkLst>
            <pc:docMk/>
            <pc:sldMk cId="3702280908" sldId="344"/>
            <ac:spMk id="9" creationId="{B5E6BFF4-7141-41C5-9E18-FE8EAEF9140D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10:26:24.618" v="1102" actId="20577"/>
          <ac:spMkLst>
            <pc:docMk/>
            <pc:sldMk cId="3702280908" sldId="344"/>
            <ac:spMk id="10" creationId="{7B3AE3DA-D3FD-4BAB-968C-6455FB24F8C5}"/>
          </ac:spMkLst>
        </pc:spChg>
        <pc:spChg chg="add mod">
          <ac:chgData name="Нургазина Асель Муратовна" userId="bc0475d9-9e5b-40c0-a05d-dec8be6c504f" providerId="ADAL" clId="{6CAB0D4A-969A-40DB-9CCB-754EB491F953}" dt="2021-12-14T05:30:37.759" v="293" actId="1076"/>
          <ac:spMkLst>
            <pc:docMk/>
            <pc:sldMk cId="3702280908" sldId="344"/>
            <ac:spMk id="11" creationId="{34D57F5C-1CD6-42EA-BCB7-C06660AA9A38}"/>
          </ac:spMkLst>
        </pc:spChg>
        <pc:spChg chg="add del mod">
          <ac:chgData name="Нургазина Асель Муратовна" userId="bc0475d9-9e5b-40c0-a05d-dec8be6c504f" providerId="ADAL" clId="{6CAB0D4A-969A-40DB-9CCB-754EB491F953}" dt="2021-12-14T05:30:24.621" v="288" actId="22"/>
          <ac:spMkLst>
            <pc:docMk/>
            <pc:sldMk cId="3702280908" sldId="344"/>
            <ac:spMk id="13" creationId="{8D557F44-FDC2-473F-B4D8-EF9194C4B47C}"/>
          </ac:spMkLst>
        </pc:spChg>
        <pc:picChg chg="add mod ord modCrop">
          <ac:chgData name="Нургазина Асель Муратовна" userId="bc0475d9-9e5b-40c0-a05d-dec8be6c504f" providerId="ADAL" clId="{6CAB0D4A-969A-40DB-9CCB-754EB491F953}" dt="2021-12-14T05:30:25.212" v="289" actId="167"/>
          <ac:picMkLst>
            <pc:docMk/>
            <pc:sldMk cId="3702280908" sldId="344"/>
            <ac:picMk id="5" creationId="{F444A51F-F586-4123-BEAD-4A35E40B4C4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5913A-3A9D-4AAE-B93A-B41CC4D70BF8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C7EB5B-D8F8-4B04-9A44-30CF108B3563}">
      <dgm:prSet/>
      <dgm:spPr/>
      <dgm:t>
        <a:bodyPr/>
        <a:lstStyle/>
        <a:p>
          <a:r>
            <a:rPr lang="ru-RU" b="1" dirty="0">
              <a:solidFill>
                <a:schemeClr val="bg2"/>
              </a:solidFill>
            </a:rPr>
            <a:t>Ссылки на резюме авторов глав и кейсов</a:t>
          </a:r>
          <a:endParaRPr lang="en-US" dirty="0">
            <a:solidFill>
              <a:schemeClr val="bg2"/>
            </a:solidFill>
          </a:endParaRPr>
        </a:p>
      </dgm:t>
    </dgm:pt>
    <dgm:pt modelId="{B466C72A-732D-40B8-B96B-62C66483758C}" type="parTrans" cxnId="{0065F371-7137-446B-A189-818DD9C8C3FA}">
      <dgm:prSet/>
      <dgm:spPr/>
      <dgm:t>
        <a:bodyPr/>
        <a:lstStyle/>
        <a:p>
          <a:endParaRPr lang="en-US"/>
        </a:p>
      </dgm:t>
    </dgm:pt>
    <dgm:pt modelId="{32E5AAF5-A78C-4D67-AE64-718B9058C2ED}" type="sibTrans" cxnId="{0065F371-7137-446B-A189-818DD9C8C3F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453BB4-0D8E-49F7-AD7A-753690FCAD0F}">
      <dgm:prSet/>
      <dgm:spPr/>
      <dgm:t>
        <a:bodyPr/>
        <a:lstStyle/>
        <a:p>
          <a:r>
            <a:rPr lang="ru-RU" b="1" dirty="0">
              <a:solidFill>
                <a:schemeClr val="bg2"/>
              </a:solidFill>
            </a:rPr>
            <a:t>Ссылки на видеоматериалы, иллюстрирующие опыт университетов, видеопрезентации и приведенные кейсы</a:t>
          </a:r>
        </a:p>
        <a:p>
          <a:endParaRPr lang="en-US" dirty="0">
            <a:solidFill>
              <a:schemeClr val="bg2"/>
            </a:solidFill>
          </a:endParaRPr>
        </a:p>
      </dgm:t>
    </dgm:pt>
    <dgm:pt modelId="{5D7359FE-A683-4B9A-B04E-8C705074E1F7}" type="parTrans" cxnId="{3D3C504F-7B8B-4370-B4D6-A3084C417E4A}">
      <dgm:prSet/>
      <dgm:spPr/>
      <dgm:t>
        <a:bodyPr/>
        <a:lstStyle/>
        <a:p>
          <a:endParaRPr lang="en-US"/>
        </a:p>
      </dgm:t>
    </dgm:pt>
    <dgm:pt modelId="{40FE2B4D-9FA1-432C-B2C1-CDD11300F046}" type="sibTrans" cxnId="{3D3C504F-7B8B-4370-B4D6-A3084C417E4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B5B27A2-015B-4388-AADE-9C847198986D}">
      <dgm:prSet/>
      <dgm:spPr/>
      <dgm:t>
        <a:bodyPr/>
        <a:lstStyle/>
        <a:p>
          <a:r>
            <a:rPr lang="ru-RU" b="1" dirty="0">
              <a:solidFill>
                <a:schemeClr val="bg2"/>
              </a:solidFill>
            </a:rPr>
            <a:t>Ссылки на анкеты, чек-листы и </a:t>
          </a:r>
          <a:r>
            <a:rPr lang="ru-RU" b="1" dirty="0" err="1">
              <a:solidFill>
                <a:schemeClr val="bg2"/>
              </a:solidFill>
            </a:rPr>
            <a:t>телеграм</a:t>
          </a:r>
          <a:r>
            <a:rPr lang="ru-RU" b="1" dirty="0">
              <a:solidFill>
                <a:schemeClr val="bg2"/>
              </a:solidFill>
            </a:rPr>
            <a:t>-чаты </a:t>
          </a:r>
          <a:endParaRPr lang="en-US" dirty="0">
            <a:solidFill>
              <a:schemeClr val="bg2"/>
            </a:solidFill>
          </a:endParaRPr>
        </a:p>
      </dgm:t>
    </dgm:pt>
    <dgm:pt modelId="{14FA4D46-E9BE-40E7-A669-2D92BF099008}" type="parTrans" cxnId="{6EB23C58-13D9-4F35-8210-09BDBFA864AA}">
      <dgm:prSet/>
      <dgm:spPr/>
      <dgm:t>
        <a:bodyPr/>
        <a:lstStyle/>
        <a:p>
          <a:endParaRPr lang="en-US"/>
        </a:p>
      </dgm:t>
    </dgm:pt>
    <dgm:pt modelId="{A71686C7-C633-4CAB-9ADB-54C4F67EFDE5}" type="sibTrans" cxnId="{6EB23C58-13D9-4F35-8210-09BDBFA864AA}">
      <dgm:prSet/>
      <dgm:spPr/>
      <dgm:t>
        <a:bodyPr/>
        <a:lstStyle/>
        <a:p>
          <a:endParaRPr lang="en-US"/>
        </a:p>
      </dgm:t>
    </dgm:pt>
    <dgm:pt modelId="{DCC1C0F1-B3E5-4C27-98CC-97D5EF5E87DD}" type="pres">
      <dgm:prSet presAssocID="{B335913A-3A9D-4AAE-B93A-B41CC4D70BF8}" presName="vert0" presStyleCnt="0">
        <dgm:presLayoutVars>
          <dgm:dir/>
          <dgm:animOne val="branch"/>
          <dgm:animLvl val="lvl"/>
        </dgm:presLayoutVars>
      </dgm:prSet>
      <dgm:spPr/>
    </dgm:pt>
    <dgm:pt modelId="{A1A289E8-8A1C-46BB-B7B4-8C25B606F582}" type="pres">
      <dgm:prSet presAssocID="{49C7EB5B-D8F8-4B04-9A44-30CF108B3563}" presName="thickLine" presStyleLbl="alignNode1" presStyleIdx="0" presStyleCnt="3"/>
      <dgm:spPr/>
    </dgm:pt>
    <dgm:pt modelId="{02D392C9-7FA1-48C0-818F-64C6EAECC942}" type="pres">
      <dgm:prSet presAssocID="{49C7EB5B-D8F8-4B04-9A44-30CF108B3563}" presName="horz1" presStyleCnt="0"/>
      <dgm:spPr/>
    </dgm:pt>
    <dgm:pt modelId="{D46CDAB7-4AAD-407E-8BC6-CDE42395FFDA}" type="pres">
      <dgm:prSet presAssocID="{49C7EB5B-D8F8-4B04-9A44-30CF108B3563}" presName="tx1" presStyleLbl="revTx" presStyleIdx="0" presStyleCnt="3"/>
      <dgm:spPr/>
    </dgm:pt>
    <dgm:pt modelId="{94BEAFA5-095E-4DAE-882E-632043B17C2C}" type="pres">
      <dgm:prSet presAssocID="{49C7EB5B-D8F8-4B04-9A44-30CF108B3563}" presName="vert1" presStyleCnt="0"/>
      <dgm:spPr/>
    </dgm:pt>
    <dgm:pt modelId="{B74762B2-CAC5-448D-985B-2448AEFA2502}" type="pres">
      <dgm:prSet presAssocID="{21453BB4-0D8E-49F7-AD7A-753690FCAD0F}" presName="thickLine" presStyleLbl="alignNode1" presStyleIdx="1" presStyleCnt="3"/>
      <dgm:spPr/>
    </dgm:pt>
    <dgm:pt modelId="{826EC91C-BD93-489F-A04B-449E92902C13}" type="pres">
      <dgm:prSet presAssocID="{21453BB4-0D8E-49F7-AD7A-753690FCAD0F}" presName="horz1" presStyleCnt="0"/>
      <dgm:spPr/>
    </dgm:pt>
    <dgm:pt modelId="{62EB47F4-529E-4B98-8DEB-79F95649DB98}" type="pres">
      <dgm:prSet presAssocID="{21453BB4-0D8E-49F7-AD7A-753690FCAD0F}" presName="tx1" presStyleLbl="revTx" presStyleIdx="1" presStyleCnt="3" custScaleY="183519"/>
      <dgm:spPr/>
    </dgm:pt>
    <dgm:pt modelId="{BFF11858-12C8-4236-AF7B-0EA10382A99B}" type="pres">
      <dgm:prSet presAssocID="{21453BB4-0D8E-49F7-AD7A-753690FCAD0F}" presName="vert1" presStyleCnt="0"/>
      <dgm:spPr/>
    </dgm:pt>
    <dgm:pt modelId="{E0230EA1-435E-45F3-990F-D94F8BF947AD}" type="pres">
      <dgm:prSet presAssocID="{9B5B27A2-015B-4388-AADE-9C847198986D}" presName="thickLine" presStyleLbl="alignNode1" presStyleIdx="2" presStyleCnt="3"/>
      <dgm:spPr/>
    </dgm:pt>
    <dgm:pt modelId="{FAC9A5B0-3CEC-4308-A776-92880053F2CF}" type="pres">
      <dgm:prSet presAssocID="{9B5B27A2-015B-4388-AADE-9C847198986D}" presName="horz1" presStyleCnt="0"/>
      <dgm:spPr/>
    </dgm:pt>
    <dgm:pt modelId="{14C72F72-F93E-4D84-AAEC-67434F051B3F}" type="pres">
      <dgm:prSet presAssocID="{9B5B27A2-015B-4388-AADE-9C847198986D}" presName="tx1" presStyleLbl="revTx" presStyleIdx="2" presStyleCnt="3"/>
      <dgm:spPr/>
    </dgm:pt>
    <dgm:pt modelId="{F4A06A1B-432D-44FE-9109-AB59D152F1EB}" type="pres">
      <dgm:prSet presAssocID="{9B5B27A2-015B-4388-AADE-9C847198986D}" presName="vert1" presStyleCnt="0"/>
      <dgm:spPr/>
    </dgm:pt>
  </dgm:ptLst>
  <dgm:cxnLst>
    <dgm:cxn modelId="{5EBF5121-5B5C-4CB3-8349-9D999CD52EB7}" type="presOf" srcId="{B335913A-3A9D-4AAE-B93A-B41CC4D70BF8}" destId="{DCC1C0F1-B3E5-4C27-98CC-97D5EF5E87DD}" srcOrd="0" destOrd="0" presId="urn:microsoft.com/office/officeart/2008/layout/LinedList"/>
    <dgm:cxn modelId="{5D73303B-E643-4B76-953E-99A58A284E9B}" type="presOf" srcId="{49C7EB5B-D8F8-4B04-9A44-30CF108B3563}" destId="{D46CDAB7-4AAD-407E-8BC6-CDE42395FFDA}" srcOrd="0" destOrd="0" presId="urn:microsoft.com/office/officeart/2008/layout/LinedList"/>
    <dgm:cxn modelId="{3D3C504F-7B8B-4370-B4D6-A3084C417E4A}" srcId="{B335913A-3A9D-4AAE-B93A-B41CC4D70BF8}" destId="{21453BB4-0D8E-49F7-AD7A-753690FCAD0F}" srcOrd="1" destOrd="0" parTransId="{5D7359FE-A683-4B9A-B04E-8C705074E1F7}" sibTransId="{40FE2B4D-9FA1-432C-B2C1-CDD11300F046}"/>
    <dgm:cxn modelId="{B3DDAF4F-68C1-4778-81F8-323217227CA4}" type="presOf" srcId="{9B5B27A2-015B-4388-AADE-9C847198986D}" destId="{14C72F72-F93E-4D84-AAEC-67434F051B3F}" srcOrd="0" destOrd="0" presId="urn:microsoft.com/office/officeart/2008/layout/LinedList"/>
    <dgm:cxn modelId="{0065F371-7137-446B-A189-818DD9C8C3FA}" srcId="{B335913A-3A9D-4AAE-B93A-B41CC4D70BF8}" destId="{49C7EB5B-D8F8-4B04-9A44-30CF108B3563}" srcOrd="0" destOrd="0" parTransId="{B466C72A-732D-40B8-B96B-62C66483758C}" sibTransId="{32E5AAF5-A78C-4D67-AE64-718B9058C2ED}"/>
    <dgm:cxn modelId="{6EB23C58-13D9-4F35-8210-09BDBFA864AA}" srcId="{B335913A-3A9D-4AAE-B93A-B41CC4D70BF8}" destId="{9B5B27A2-015B-4388-AADE-9C847198986D}" srcOrd="2" destOrd="0" parTransId="{14FA4D46-E9BE-40E7-A669-2D92BF099008}" sibTransId="{A71686C7-C633-4CAB-9ADB-54C4F67EFDE5}"/>
    <dgm:cxn modelId="{A868D6B9-F53B-4953-974D-031D483F8DFA}" type="presOf" srcId="{21453BB4-0D8E-49F7-AD7A-753690FCAD0F}" destId="{62EB47F4-529E-4B98-8DEB-79F95649DB98}" srcOrd="0" destOrd="0" presId="urn:microsoft.com/office/officeart/2008/layout/LinedList"/>
    <dgm:cxn modelId="{A377483B-0264-4793-9FCB-4B52AAA0153B}" type="presParOf" srcId="{DCC1C0F1-B3E5-4C27-98CC-97D5EF5E87DD}" destId="{A1A289E8-8A1C-46BB-B7B4-8C25B606F582}" srcOrd="0" destOrd="0" presId="urn:microsoft.com/office/officeart/2008/layout/LinedList"/>
    <dgm:cxn modelId="{C5B4E3BE-9740-4E7E-9340-8C89BCFF43F1}" type="presParOf" srcId="{DCC1C0F1-B3E5-4C27-98CC-97D5EF5E87DD}" destId="{02D392C9-7FA1-48C0-818F-64C6EAECC942}" srcOrd="1" destOrd="0" presId="urn:microsoft.com/office/officeart/2008/layout/LinedList"/>
    <dgm:cxn modelId="{13BA3434-D965-458B-A97D-CB07F5BC7A94}" type="presParOf" srcId="{02D392C9-7FA1-48C0-818F-64C6EAECC942}" destId="{D46CDAB7-4AAD-407E-8BC6-CDE42395FFDA}" srcOrd="0" destOrd="0" presId="urn:microsoft.com/office/officeart/2008/layout/LinedList"/>
    <dgm:cxn modelId="{E1E046FF-0EE7-4062-90EA-AB6DCE8D42C8}" type="presParOf" srcId="{02D392C9-7FA1-48C0-818F-64C6EAECC942}" destId="{94BEAFA5-095E-4DAE-882E-632043B17C2C}" srcOrd="1" destOrd="0" presId="urn:microsoft.com/office/officeart/2008/layout/LinedList"/>
    <dgm:cxn modelId="{67BD5457-EE9C-4913-BF6F-2F743F07FCE0}" type="presParOf" srcId="{DCC1C0F1-B3E5-4C27-98CC-97D5EF5E87DD}" destId="{B74762B2-CAC5-448D-985B-2448AEFA2502}" srcOrd="2" destOrd="0" presId="urn:microsoft.com/office/officeart/2008/layout/LinedList"/>
    <dgm:cxn modelId="{96868B99-5763-41B1-90FA-90BD21730FA5}" type="presParOf" srcId="{DCC1C0F1-B3E5-4C27-98CC-97D5EF5E87DD}" destId="{826EC91C-BD93-489F-A04B-449E92902C13}" srcOrd="3" destOrd="0" presId="urn:microsoft.com/office/officeart/2008/layout/LinedList"/>
    <dgm:cxn modelId="{33BDCC78-A156-4342-8AE9-DEF344F6F39D}" type="presParOf" srcId="{826EC91C-BD93-489F-A04B-449E92902C13}" destId="{62EB47F4-529E-4B98-8DEB-79F95649DB98}" srcOrd="0" destOrd="0" presId="urn:microsoft.com/office/officeart/2008/layout/LinedList"/>
    <dgm:cxn modelId="{BDE4EBAF-0553-4E16-9263-034241AC9551}" type="presParOf" srcId="{826EC91C-BD93-489F-A04B-449E92902C13}" destId="{BFF11858-12C8-4236-AF7B-0EA10382A99B}" srcOrd="1" destOrd="0" presId="urn:microsoft.com/office/officeart/2008/layout/LinedList"/>
    <dgm:cxn modelId="{D7677A10-E742-498D-A3B2-12A7594233FB}" type="presParOf" srcId="{DCC1C0F1-B3E5-4C27-98CC-97D5EF5E87DD}" destId="{E0230EA1-435E-45F3-990F-D94F8BF947AD}" srcOrd="4" destOrd="0" presId="urn:microsoft.com/office/officeart/2008/layout/LinedList"/>
    <dgm:cxn modelId="{403982A6-220B-4FF3-9DE2-5985B30847BC}" type="presParOf" srcId="{DCC1C0F1-B3E5-4C27-98CC-97D5EF5E87DD}" destId="{FAC9A5B0-3CEC-4308-A776-92880053F2CF}" srcOrd="5" destOrd="0" presId="urn:microsoft.com/office/officeart/2008/layout/LinedList"/>
    <dgm:cxn modelId="{FC5F39D4-B980-47CA-99FD-BC5AB6716BD9}" type="presParOf" srcId="{FAC9A5B0-3CEC-4308-A776-92880053F2CF}" destId="{14C72F72-F93E-4D84-AAEC-67434F051B3F}" srcOrd="0" destOrd="0" presId="urn:microsoft.com/office/officeart/2008/layout/LinedList"/>
    <dgm:cxn modelId="{60DFBFE7-E4A9-4E8B-AA20-E838AB63F8D8}" type="presParOf" srcId="{FAC9A5B0-3CEC-4308-A776-92880053F2CF}" destId="{F4A06A1B-432D-44FE-9109-AB59D152F1E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5331C7-763D-449B-9900-062AF87E4AA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72FA56-7BC2-499B-B6F7-CCC81F79FE0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>
              <a:solidFill>
                <a:schemeClr val="bg1"/>
              </a:solidFill>
            </a:rPr>
            <a:t>Это наш первый опыт совместного труда с другими университетами РК</a:t>
          </a:r>
          <a:endParaRPr lang="en-US" dirty="0">
            <a:solidFill>
              <a:schemeClr val="bg1"/>
            </a:solidFill>
          </a:endParaRPr>
        </a:p>
      </dgm:t>
    </dgm:pt>
    <dgm:pt modelId="{E8A27D28-B743-4585-857F-1C5108CD6A07}" type="parTrans" cxnId="{CEDC2682-C84E-4B16-AC01-7CDC901D79B2}">
      <dgm:prSet/>
      <dgm:spPr/>
      <dgm:t>
        <a:bodyPr/>
        <a:lstStyle/>
        <a:p>
          <a:endParaRPr lang="en-US"/>
        </a:p>
      </dgm:t>
    </dgm:pt>
    <dgm:pt modelId="{26F48717-6AF0-4174-9E0B-759C68928416}" type="sibTrans" cxnId="{CEDC2682-C84E-4B16-AC01-7CDC901D79B2}">
      <dgm:prSet/>
      <dgm:spPr/>
      <dgm:t>
        <a:bodyPr/>
        <a:lstStyle/>
        <a:p>
          <a:endParaRPr lang="en-US"/>
        </a:p>
      </dgm:t>
    </dgm:pt>
    <dgm:pt modelId="{68FCE874-7280-4C96-B220-D5E9761E0CF7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>
              <a:solidFill>
                <a:schemeClr val="bg1"/>
              </a:solidFill>
            </a:rPr>
            <a:t>Мы планируем второе дополненное издание на английском языке в 2022 году и через год третье дополненное и переработанное – на казахском языке</a:t>
          </a:r>
          <a:endParaRPr lang="en-US" dirty="0">
            <a:solidFill>
              <a:schemeClr val="bg1"/>
            </a:solidFill>
          </a:endParaRPr>
        </a:p>
      </dgm:t>
    </dgm:pt>
    <dgm:pt modelId="{D72FFCA3-9023-420B-A9CF-CF5AEAB4184E}" type="parTrans" cxnId="{E6436A63-B5D6-4732-A6DE-347E99146D83}">
      <dgm:prSet/>
      <dgm:spPr/>
      <dgm:t>
        <a:bodyPr/>
        <a:lstStyle/>
        <a:p>
          <a:endParaRPr lang="en-US"/>
        </a:p>
      </dgm:t>
    </dgm:pt>
    <dgm:pt modelId="{220CDE13-A239-418A-98D9-1F00291360F7}" type="sibTrans" cxnId="{E6436A63-B5D6-4732-A6DE-347E99146D83}">
      <dgm:prSet/>
      <dgm:spPr/>
      <dgm:t>
        <a:bodyPr/>
        <a:lstStyle/>
        <a:p>
          <a:endParaRPr lang="en-US"/>
        </a:p>
      </dgm:t>
    </dgm:pt>
    <dgm:pt modelId="{541255A6-54A2-42E6-99EC-1C834B7165BD}">
      <dgm:prSet/>
      <dgm:spPr/>
      <dgm:t>
        <a:bodyPr/>
        <a:lstStyle/>
        <a:p>
          <a:pPr>
            <a:lnSpc>
              <a:spcPct val="100000"/>
            </a:lnSpc>
          </a:pPr>
          <a:endParaRPr lang="en-US" strike="sngStrike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741ECBA3-B4D3-4AC8-B4CA-66196F424354}" type="parTrans" cxnId="{48409146-81D8-4A66-9623-FB1D0D624600}">
      <dgm:prSet/>
      <dgm:spPr/>
      <dgm:t>
        <a:bodyPr/>
        <a:lstStyle/>
        <a:p>
          <a:endParaRPr lang="en-US"/>
        </a:p>
      </dgm:t>
    </dgm:pt>
    <dgm:pt modelId="{5909A723-33B3-4A09-809B-105D1F0D60D8}" type="sibTrans" cxnId="{48409146-81D8-4A66-9623-FB1D0D624600}">
      <dgm:prSet/>
      <dgm:spPr/>
      <dgm:t>
        <a:bodyPr/>
        <a:lstStyle/>
        <a:p>
          <a:endParaRPr lang="en-US"/>
        </a:p>
      </dgm:t>
    </dgm:pt>
    <dgm:pt modelId="{6067AB60-B9E1-4ECB-B73E-2A50AD893F71}" type="pres">
      <dgm:prSet presAssocID="{0A5331C7-763D-449B-9900-062AF87E4AA7}" presName="vert0" presStyleCnt="0">
        <dgm:presLayoutVars>
          <dgm:dir/>
          <dgm:animOne val="branch"/>
          <dgm:animLvl val="lvl"/>
        </dgm:presLayoutVars>
      </dgm:prSet>
      <dgm:spPr/>
    </dgm:pt>
    <dgm:pt modelId="{60293922-CBC8-448F-8DC6-0E3912A8F365}" type="pres">
      <dgm:prSet presAssocID="{C472FA56-7BC2-499B-B6F7-CCC81F79FE08}" presName="thickLine" presStyleLbl="alignNode1" presStyleIdx="0" presStyleCnt="3"/>
      <dgm:spPr/>
    </dgm:pt>
    <dgm:pt modelId="{9AA64CCA-07BC-4595-85BD-31FD0572C058}" type="pres">
      <dgm:prSet presAssocID="{C472FA56-7BC2-499B-B6F7-CCC81F79FE08}" presName="horz1" presStyleCnt="0"/>
      <dgm:spPr/>
    </dgm:pt>
    <dgm:pt modelId="{9AC5D499-196D-47F9-A5A0-088D86E61C7F}" type="pres">
      <dgm:prSet presAssocID="{C472FA56-7BC2-499B-B6F7-CCC81F79FE08}" presName="tx1" presStyleLbl="revTx" presStyleIdx="0" presStyleCnt="3" custScaleY="74609"/>
      <dgm:spPr/>
    </dgm:pt>
    <dgm:pt modelId="{784264C2-A313-4BBB-AA6D-BE769E9CD0BF}" type="pres">
      <dgm:prSet presAssocID="{C472FA56-7BC2-499B-B6F7-CCC81F79FE08}" presName="vert1" presStyleCnt="0"/>
      <dgm:spPr/>
    </dgm:pt>
    <dgm:pt modelId="{35F9AE03-D44E-4971-B59D-4507D1FE593A}" type="pres">
      <dgm:prSet presAssocID="{68FCE874-7280-4C96-B220-D5E9761E0CF7}" presName="thickLine" presStyleLbl="alignNode1" presStyleIdx="1" presStyleCnt="3"/>
      <dgm:spPr/>
    </dgm:pt>
    <dgm:pt modelId="{934BFCF5-D321-41D2-9747-D168031AB18A}" type="pres">
      <dgm:prSet presAssocID="{68FCE874-7280-4C96-B220-D5E9761E0CF7}" presName="horz1" presStyleCnt="0"/>
      <dgm:spPr/>
    </dgm:pt>
    <dgm:pt modelId="{44E39C78-32C5-4957-9703-A04A9EAA524F}" type="pres">
      <dgm:prSet presAssocID="{68FCE874-7280-4C96-B220-D5E9761E0CF7}" presName="tx1" presStyleLbl="revTx" presStyleIdx="1" presStyleCnt="3"/>
      <dgm:spPr/>
    </dgm:pt>
    <dgm:pt modelId="{E93581DB-455F-463E-AFBF-282B81793A54}" type="pres">
      <dgm:prSet presAssocID="{68FCE874-7280-4C96-B220-D5E9761E0CF7}" presName="vert1" presStyleCnt="0"/>
      <dgm:spPr/>
    </dgm:pt>
    <dgm:pt modelId="{25576D22-BF4E-4330-B7AC-AF72F29EC9E5}" type="pres">
      <dgm:prSet presAssocID="{541255A6-54A2-42E6-99EC-1C834B7165BD}" presName="thickLine" presStyleLbl="alignNode1" presStyleIdx="2" presStyleCnt="3"/>
      <dgm:spPr/>
    </dgm:pt>
    <dgm:pt modelId="{20819CF4-6899-41B1-89F7-1359795CAD7C}" type="pres">
      <dgm:prSet presAssocID="{541255A6-54A2-42E6-99EC-1C834B7165BD}" presName="horz1" presStyleCnt="0"/>
      <dgm:spPr/>
    </dgm:pt>
    <dgm:pt modelId="{9A3AE45F-3E8F-4A85-9A7D-C5E1AFAC897A}" type="pres">
      <dgm:prSet presAssocID="{541255A6-54A2-42E6-99EC-1C834B7165BD}" presName="tx1" presStyleLbl="revTx" presStyleIdx="2" presStyleCnt="3"/>
      <dgm:spPr/>
    </dgm:pt>
    <dgm:pt modelId="{BC26C3BB-73F8-4237-AB82-19D80E469FF7}" type="pres">
      <dgm:prSet presAssocID="{541255A6-54A2-42E6-99EC-1C834B7165BD}" presName="vert1" presStyleCnt="0"/>
      <dgm:spPr/>
    </dgm:pt>
  </dgm:ptLst>
  <dgm:cxnLst>
    <dgm:cxn modelId="{E6436A63-B5D6-4732-A6DE-347E99146D83}" srcId="{0A5331C7-763D-449B-9900-062AF87E4AA7}" destId="{68FCE874-7280-4C96-B220-D5E9761E0CF7}" srcOrd="1" destOrd="0" parTransId="{D72FFCA3-9023-420B-A9CF-CF5AEAB4184E}" sibTransId="{220CDE13-A239-418A-98D9-1F00291360F7}"/>
    <dgm:cxn modelId="{48409146-81D8-4A66-9623-FB1D0D624600}" srcId="{0A5331C7-763D-449B-9900-062AF87E4AA7}" destId="{541255A6-54A2-42E6-99EC-1C834B7165BD}" srcOrd="2" destOrd="0" parTransId="{741ECBA3-B4D3-4AC8-B4CA-66196F424354}" sibTransId="{5909A723-33B3-4A09-809B-105D1F0D60D8}"/>
    <dgm:cxn modelId="{88BC087B-9507-467A-A33E-AB0AA1A9C631}" type="presOf" srcId="{541255A6-54A2-42E6-99EC-1C834B7165BD}" destId="{9A3AE45F-3E8F-4A85-9A7D-C5E1AFAC897A}" srcOrd="0" destOrd="0" presId="urn:microsoft.com/office/officeart/2008/layout/LinedList"/>
    <dgm:cxn modelId="{CEDC2682-C84E-4B16-AC01-7CDC901D79B2}" srcId="{0A5331C7-763D-449B-9900-062AF87E4AA7}" destId="{C472FA56-7BC2-499B-B6F7-CCC81F79FE08}" srcOrd="0" destOrd="0" parTransId="{E8A27D28-B743-4585-857F-1C5108CD6A07}" sibTransId="{26F48717-6AF0-4174-9E0B-759C68928416}"/>
    <dgm:cxn modelId="{69CAD585-5A60-42AC-AE33-338952009429}" type="presOf" srcId="{68FCE874-7280-4C96-B220-D5E9761E0CF7}" destId="{44E39C78-32C5-4957-9703-A04A9EAA524F}" srcOrd="0" destOrd="0" presId="urn:microsoft.com/office/officeart/2008/layout/LinedList"/>
    <dgm:cxn modelId="{E0C02293-750F-4E3A-9BE4-4B006DB88DC5}" type="presOf" srcId="{0A5331C7-763D-449B-9900-062AF87E4AA7}" destId="{6067AB60-B9E1-4ECB-B73E-2A50AD893F71}" srcOrd="0" destOrd="0" presId="urn:microsoft.com/office/officeart/2008/layout/LinedList"/>
    <dgm:cxn modelId="{8F326EFC-AED4-47C2-BDC2-04355174A5E2}" type="presOf" srcId="{C472FA56-7BC2-499B-B6F7-CCC81F79FE08}" destId="{9AC5D499-196D-47F9-A5A0-088D86E61C7F}" srcOrd="0" destOrd="0" presId="urn:microsoft.com/office/officeart/2008/layout/LinedList"/>
    <dgm:cxn modelId="{61740E60-B57C-4A2B-B022-AF5398627473}" type="presParOf" srcId="{6067AB60-B9E1-4ECB-B73E-2A50AD893F71}" destId="{60293922-CBC8-448F-8DC6-0E3912A8F365}" srcOrd="0" destOrd="0" presId="urn:microsoft.com/office/officeart/2008/layout/LinedList"/>
    <dgm:cxn modelId="{DEE1CF90-E2BA-4152-807F-1FA9415F03D6}" type="presParOf" srcId="{6067AB60-B9E1-4ECB-B73E-2A50AD893F71}" destId="{9AA64CCA-07BC-4595-85BD-31FD0572C058}" srcOrd="1" destOrd="0" presId="urn:microsoft.com/office/officeart/2008/layout/LinedList"/>
    <dgm:cxn modelId="{54EC8615-62BA-4C5F-B5FC-49FEAD1FE33C}" type="presParOf" srcId="{9AA64CCA-07BC-4595-85BD-31FD0572C058}" destId="{9AC5D499-196D-47F9-A5A0-088D86E61C7F}" srcOrd="0" destOrd="0" presId="urn:microsoft.com/office/officeart/2008/layout/LinedList"/>
    <dgm:cxn modelId="{ED7C385B-B9B6-4E0C-8DDC-0C937949A6F4}" type="presParOf" srcId="{9AA64CCA-07BC-4595-85BD-31FD0572C058}" destId="{784264C2-A313-4BBB-AA6D-BE769E9CD0BF}" srcOrd="1" destOrd="0" presId="urn:microsoft.com/office/officeart/2008/layout/LinedList"/>
    <dgm:cxn modelId="{DACBEA67-93B5-412D-B224-738D3F3B3DE7}" type="presParOf" srcId="{6067AB60-B9E1-4ECB-B73E-2A50AD893F71}" destId="{35F9AE03-D44E-4971-B59D-4507D1FE593A}" srcOrd="2" destOrd="0" presId="urn:microsoft.com/office/officeart/2008/layout/LinedList"/>
    <dgm:cxn modelId="{35B98579-B227-48BE-B0D3-AFA6F97A11F7}" type="presParOf" srcId="{6067AB60-B9E1-4ECB-B73E-2A50AD893F71}" destId="{934BFCF5-D321-41D2-9747-D168031AB18A}" srcOrd="3" destOrd="0" presId="urn:microsoft.com/office/officeart/2008/layout/LinedList"/>
    <dgm:cxn modelId="{9C5B6202-316F-4B00-9BF0-D9293FBA366C}" type="presParOf" srcId="{934BFCF5-D321-41D2-9747-D168031AB18A}" destId="{44E39C78-32C5-4957-9703-A04A9EAA524F}" srcOrd="0" destOrd="0" presId="urn:microsoft.com/office/officeart/2008/layout/LinedList"/>
    <dgm:cxn modelId="{2A386BB8-69B9-4A15-BD3E-32EC92BDF72B}" type="presParOf" srcId="{934BFCF5-D321-41D2-9747-D168031AB18A}" destId="{E93581DB-455F-463E-AFBF-282B81793A54}" srcOrd="1" destOrd="0" presId="urn:microsoft.com/office/officeart/2008/layout/LinedList"/>
    <dgm:cxn modelId="{365EDCD1-C59D-43FF-905E-58E84CD17015}" type="presParOf" srcId="{6067AB60-B9E1-4ECB-B73E-2A50AD893F71}" destId="{25576D22-BF4E-4330-B7AC-AF72F29EC9E5}" srcOrd="4" destOrd="0" presId="urn:microsoft.com/office/officeart/2008/layout/LinedList"/>
    <dgm:cxn modelId="{DE1B988D-E2B0-4E84-ADF4-E0F2B5C73F69}" type="presParOf" srcId="{6067AB60-B9E1-4ECB-B73E-2A50AD893F71}" destId="{20819CF4-6899-41B1-89F7-1359795CAD7C}" srcOrd="5" destOrd="0" presId="urn:microsoft.com/office/officeart/2008/layout/LinedList"/>
    <dgm:cxn modelId="{69C4B5E8-4DBA-4907-95F4-1F87B267D588}" type="presParOf" srcId="{20819CF4-6899-41B1-89F7-1359795CAD7C}" destId="{9A3AE45F-3E8F-4A85-9A7D-C5E1AFAC897A}" srcOrd="0" destOrd="0" presId="urn:microsoft.com/office/officeart/2008/layout/LinedList"/>
    <dgm:cxn modelId="{DA1A8B84-CE35-4722-86A2-21425F91EE86}" type="presParOf" srcId="{20819CF4-6899-41B1-89F7-1359795CAD7C}" destId="{BC26C3BB-73F8-4237-AB82-19D80E469F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289E8-8A1C-46BB-B7B4-8C25B606F582}">
      <dsp:nvSpPr>
        <dsp:cNvPr id="0" name=""/>
        <dsp:cNvSpPr/>
      </dsp:nvSpPr>
      <dsp:spPr>
        <a:xfrm>
          <a:off x="0" y="11"/>
          <a:ext cx="302530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6CDAB7-4AAD-407E-8BC6-CDE42395FFDA}">
      <dsp:nvSpPr>
        <dsp:cNvPr id="0" name=""/>
        <dsp:cNvSpPr/>
      </dsp:nvSpPr>
      <dsp:spPr>
        <a:xfrm>
          <a:off x="0" y="11"/>
          <a:ext cx="3025303" cy="1446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bg2"/>
              </a:solidFill>
            </a:rPr>
            <a:t>Ссылки на резюме авторов глав и кейсов</a:t>
          </a:r>
          <a:endParaRPr lang="en-US" sz="2100" kern="1200" dirty="0">
            <a:solidFill>
              <a:schemeClr val="bg2"/>
            </a:solidFill>
          </a:endParaRPr>
        </a:p>
      </dsp:txBody>
      <dsp:txXfrm>
        <a:off x="0" y="11"/>
        <a:ext cx="3025303" cy="1446088"/>
      </dsp:txXfrm>
    </dsp:sp>
    <dsp:sp modelId="{B74762B2-CAC5-448D-985B-2448AEFA2502}">
      <dsp:nvSpPr>
        <dsp:cNvPr id="0" name=""/>
        <dsp:cNvSpPr/>
      </dsp:nvSpPr>
      <dsp:spPr>
        <a:xfrm>
          <a:off x="0" y="1446099"/>
          <a:ext cx="302530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EB47F4-529E-4B98-8DEB-79F95649DB98}">
      <dsp:nvSpPr>
        <dsp:cNvPr id="0" name=""/>
        <dsp:cNvSpPr/>
      </dsp:nvSpPr>
      <dsp:spPr>
        <a:xfrm>
          <a:off x="0" y="1446099"/>
          <a:ext cx="3022348" cy="2653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bg2"/>
              </a:solidFill>
            </a:rPr>
            <a:t>Ссылки на видеоматериалы, иллюстрирующие опыт университетов, видеопрезентации и приведенные кейсы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>
            <a:solidFill>
              <a:schemeClr val="bg2"/>
            </a:solidFill>
          </a:endParaRPr>
        </a:p>
      </dsp:txBody>
      <dsp:txXfrm>
        <a:off x="0" y="1446099"/>
        <a:ext cx="3022348" cy="2653847"/>
      </dsp:txXfrm>
    </dsp:sp>
    <dsp:sp modelId="{E0230EA1-435E-45F3-990F-D94F8BF947AD}">
      <dsp:nvSpPr>
        <dsp:cNvPr id="0" name=""/>
        <dsp:cNvSpPr/>
      </dsp:nvSpPr>
      <dsp:spPr>
        <a:xfrm>
          <a:off x="0" y="4099947"/>
          <a:ext cx="3025303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72F72-F93E-4D84-AAEC-67434F051B3F}">
      <dsp:nvSpPr>
        <dsp:cNvPr id="0" name=""/>
        <dsp:cNvSpPr/>
      </dsp:nvSpPr>
      <dsp:spPr>
        <a:xfrm>
          <a:off x="0" y="4099947"/>
          <a:ext cx="3025303" cy="1446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bg2"/>
              </a:solidFill>
            </a:rPr>
            <a:t>Ссылки на анкеты, чек-листы и </a:t>
          </a:r>
          <a:r>
            <a:rPr lang="ru-RU" sz="2100" b="1" kern="1200" dirty="0" err="1">
              <a:solidFill>
                <a:schemeClr val="bg2"/>
              </a:solidFill>
            </a:rPr>
            <a:t>телеграм</a:t>
          </a:r>
          <a:r>
            <a:rPr lang="ru-RU" sz="2100" b="1" kern="1200" dirty="0">
              <a:solidFill>
                <a:schemeClr val="bg2"/>
              </a:solidFill>
            </a:rPr>
            <a:t>-чаты </a:t>
          </a:r>
          <a:endParaRPr lang="en-US" sz="2100" kern="1200" dirty="0">
            <a:solidFill>
              <a:schemeClr val="bg2"/>
            </a:solidFill>
          </a:endParaRPr>
        </a:p>
      </dsp:txBody>
      <dsp:txXfrm>
        <a:off x="0" y="4099947"/>
        <a:ext cx="3025303" cy="1446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93922-CBC8-448F-8DC6-0E3912A8F365}">
      <dsp:nvSpPr>
        <dsp:cNvPr id="0" name=""/>
        <dsp:cNvSpPr/>
      </dsp:nvSpPr>
      <dsp:spPr>
        <a:xfrm>
          <a:off x="0" y="3069"/>
          <a:ext cx="51347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5D499-196D-47F9-A5A0-088D86E61C7F}">
      <dsp:nvSpPr>
        <dsp:cNvPr id="0" name=""/>
        <dsp:cNvSpPr/>
      </dsp:nvSpPr>
      <dsp:spPr>
        <a:xfrm>
          <a:off x="0" y="3069"/>
          <a:ext cx="5134707" cy="157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0" kern="1200" dirty="0">
              <a:solidFill>
                <a:schemeClr val="bg1"/>
              </a:solidFill>
            </a:rPr>
            <a:t>Это наш первый опыт совместного труда с другими университетами РК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3069"/>
        <a:ext cx="5134707" cy="1577520"/>
      </dsp:txXfrm>
    </dsp:sp>
    <dsp:sp modelId="{35F9AE03-D44E-4971-B59D-4507D1FE593A}">
      <dsp:nvSpPr>
        <dsp:cNvPr id="0" name=""/>
        <dsp:cNvSpPr/>
      </dsp:nvSpPr>
      <dsp:spPr>
        <a:xfrm>
          <a:off x="0" y="1580589"/>
          <a:ext cx="51347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39C78-32C5-4957-9703-A04A9EAA524F}">
      <dsp:nvSpPr>
        <dsp:cNvPr id="0" name=""/>
        <dsp:cNvSpPr/>
      </dsp:nvSpPr>
      <dsp:spPr>
        <a:xfrm>
          <a:off x="0" y="1580589"/>
          <a:ext cx="5134707" cy="2114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0" kern="1200" dirty="0">
              <a:solidFill>
                <a:schemeClr val="bg1"/>
              </a:solidFill>
            </a:rPr>
            <a:t>Мы планируем второе дополненное издание на английском языке в 2022 году и через год третье дополненное и переработанное – на казахском языке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1580589"/>
        <a:ext cx="5134707" cy="2114383"/>
      </dsp:txXfrm>
    </dsp:sp>
    <dsp:sp modelId="{25576D22-BF4E-4330-B7AC-AF72F29EC9E5}">
      <dsp:nvSpPr>
        <dsp:cNvPr id="0" name=""/>
        <dsp:cNvSpPr/>
      </dsp:nvSpPr>
      <dsp:spPr>
        <a:xfrm>
          <a:off x="0" y="3694972"/>
          <a:ext cx="51347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AE45F-3E8F-4A85-9A7D-C5E1AFAC897A}">
      <dsp:nvSpPr>
        <dsp:cNvPr id="0" name=""/>
        <dsp:cNvSpPr/>
      </dsp:nvSpPr>
      <dsp:spPr>
        <a:xfrm>
          <a:off x="0" y="3694972"/>
          <a:ext cx="5134707" cy="2114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strike="sngStrike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0" y="3694972"/>
        <a:ext cx="5134707" cy="2114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2FC6A33-85C9-40E0-8CE9-6D397F432F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8A660F-DFDA-4184-AAB7-E3413A4065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0E3CD-96C7-4228-8CB1-94CEB6F599A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0C8DB0-7ECB-4D24-BB77-ABFA594347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E5452E-1F8C-4BB2-90FF-E43AC565D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7D3A3-483B-4518-A923-191240610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33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88913" y="811213"/>
            <a:ext cx="7115175" cy="400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49350" y="5069603"/>
            <a:ext cx="5994443" cy="480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51823" cy="5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41321" y="0"/>
            <a:ext cx="3251823" cy="5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39569"/>
            <a:ext cx="3251823" cy="5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41321" y="10139569"/>
            <a:ext cx="3251823" cy="53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ru-RU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‹#›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846422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92325" y="1008063"/>
            <a:ext cx="8975725" cy="5049837"/>
          </a:xfrm>
          <a:prstGeom prst="rect">
            <a:avLst/>
          </a:prstGeom>
        </p:spPr>
      </p:sp>
      <p:sp>
        <p:nvSpPr>
          <p:cNvPr id="963" name="PlaceHolder 2"/>
          <p:cNvSpPr>
            <a:spLocks noGrp="1"/>
          </p:cNvSpPr>
          <p:nvPr>
            <p:ph type="body"/>
          </p:nvPr>
        </p:nvSpPr>
        <p:spPr>
          <a:xfrm>
            <a:off x="478989" y="6393654"/>
            <a:ext cx="3832397" cy="6056925"/>
          </a:xfrm>
          <a:prstGeom prst="rect">
            <a:avLst/>
          </a:prstGeom>
        </p:spPr>
        <p:txBody>
          <a:bodyPr lIns="90652" tIns="45147" rIns="90652" bIns="45147">
            <a:noAutofit/>
          </a:bodyPr>
          <a:lstStyle/>
          <a:p>
            <a:endParaRPr lang="ru-RU" sz="2000" spc="-1" dirty="0"/>
          </a:p>
        </p:txBody>
      </p:sp>
      <p:sp>
        <p:nvSpPr>
          <p:cNvPr id="964" name="TextShape 3"/>
          <p:cNvSpPr txBox="1"/>
          <p:nvPr/>
        </p:nvSpPr>
        <p:spPr>
          <a:xfrm>
            <a:off x="2713528" y="12785221"/>
            <a:ext cx="2075615" cy="672413"/>
          </a:xfrm>
          <a:prstGeom prst="rect">
            <a:avLst/>
          </a:prstGeom>
          <a:noFill/>
          <a:ln>
            <a:noFill/>
          </a:ln>
        </p:spPr>
        <p:txBody>
          <a:bodyPr lIns="90652" tIns="45147" rIns="90652" bIns="45147" anchor="b">
            <a:noAutofit/>
          </a:bodyPr>
          <a:lstStyle/>
          <a:p>
            <a:pPr algn="r">
              <a:lnSpc>
                <a:spcPct val="100000"/>
              </a:lnSpc>
            </a:pPr>
            <a:fld id="{3E403A90-A84E-4376-83AE-0B899867F7C8}" type="slidenum">
              <a:rPr lang="ru-RU" sz="1200" spc="-1">
                <a:latin typeface="Calibri"/>
              </a:rPr>
              <a:t>1</a:t>
            </a:fld>
            <a:endParaRPr lang="ru-RU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5380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96"/>
              </a:spcAft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9 главам были написаны комментарии зарубежных экспертов</a:t>
            </a:r>
          </a:p>
          <a:p>
            <a:pPr marL="227526" indent="578926" fontAlgn="base"/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Виргиниюс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Кундротас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(Литва)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Каха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Шенгелия (Грузия)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Йонвон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Бурдэ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Парк (Франция)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Сэнди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МакДональд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(Великобритания)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Серова Александра Владимировна (РФ)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Брендан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Олдрич (США)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Ольга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Велигурска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(Словения)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Клягин Александр (РФ)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526" indent="578926" fontAlgn="base"/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Абдрашева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Дана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Мейрамовна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(Гонконг)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5051" indent="-227526" defTabSz="910102">
              <a:defRPr/>
            </a:pPr>
            <a:endParaRPr lang="ru-RU" sz="1800" kern="1200" dirty="0">
              <a:solidFill>
                <a:srgbClr val="FFFFFF"/>
              </a:solidFill>
              <a:latin typeface="+mn-lt"/>
              <a:ea typeface="+mj-ea"/>
              <a:cs typeface="+mj-cs"/>
              <a:sym typeface="Calibri"/>
            </a:endParaRPr>
          </a:p>
          <a:p>
            <a:pPr marL="455051" indent="-227526" defTabSz="910102">
              <a:defRPr/>
            </a:pPr>
            <a:r>
              <a:rPr lang="en-US" sz="1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 всех экспертов, уделивших свое время, за вдумчивые комментарии, которые украсили и усилили книгу.</a:t>
            </a:r>
          </a:p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10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528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12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5430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13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754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14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4437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15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3926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796"/>
              </a:spcAft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16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12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ID409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2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414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30-летию независимости РК мы выпустили эту книгу о высшем образовании Казахстана </a:t>
            </a:r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3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602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4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031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5051" indent="-227526" defTabSz="910102">
              <a:defRPr/>
            </a:pPr>
            <a:r>
              <a:rPr lang="ru-RU" dirty="0"/>
              <a:t>Импульсом для написания монографии «В поисках эффективной модели казахстанского университета»</a:t>
            </a:r>
          </a:p>
          <a:p>
            <a:pPr marL="455051" indent="-227526" defTabSz="910102">
              <a:defRPr/>
            </a:pPr>
            <a:r>
              <a:rPr lang="ru-RU" dirty="0"/>
              <a:t> послужили книги Майкла Кроу – президента </a:t>
            </a:r>
            <a:r>
              <a:rPr lang="en-US" dirty="0"/>
              <a:t>Arizona State University</a:t>
            </a:r>
            <a:r>
              <a:rPr lang="ru-RU" dirty="0"/>
              <a:t> – </a:t>
            </a:r>
          </a:p>
          <a:p>
            <a:pPr marL="455051" indent="-227526" defTabSz="910102">
              <a:defRPr/>
            </a:pPr>
            <a:r>
              <a:rPr lang="ru-RU" dirty="0"/>
              <a:t>«Модель нового американского университета» и </a:t>
            </a:r>
            <a:r>
              <a:rPr lang="en-US" dirty="0"/>
              <a:t>The fifth wave</a:t>
            </a:r>
            <a:r>
              <a:rPr lang="ru-RU" dirty="0"/>
              <a:t>: </a:t>
            </a:r>
            <a:r>
              <a:rPr lang="en-US" dirty="0"/>
              <a:t>The evolution of American Higher education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5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217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я обратился к коллективу с предложением написать книгу о модели нового казахстанского университета, 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именно так звучало изначально рабочее название, у меня было опасение, что мы ее можем не одолеть,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как сроки ставились сжатые -  к юбилею страны,  и к тому же никто не отменял производственных и академических задач, 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стоящих перед потенциальными авторами: преподавателями и сотрудниками университета. 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все же мы решили, что лучше поставить высокую планку и попробовать взять эту высоту. </a:t>
            </a:r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6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516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7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4110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8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5605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5051" indent="-227526" defTabSz="910102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400"/>
            </a:pPr>
            <a:fld id="{00000000-1234-1234-1234-123412341234}" type="slidenum"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SzPts val="1400"/>
              </a:pPr>
              <a:t>9</a:t>
            </a:fld>
            <a:endParaRPr lang="ru-RU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428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 txBox="1"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61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9"/>
          <p:cNvSpPr txBox="1"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5"/>
          <p:cNvSpPr txBox="1"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 txBox="1"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4560"/>
            <a:ext cx="10972320" cy="1142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0320"/>
            <a:ext cx="10972320" cy="4525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11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711" r:id="rId9"/>
    <p:sldLayoutId id="214748371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lib.almau.edu.kz/page/1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5A125-B05E-4D3A-96F9-ABBD3259A417}"/>
              </a:ext>
            </a:extLst>
          </p:cNvPr>
          <p:cNvSpPr txBox="1"/>
          <p:nvPr/>
        </p:nvSpPr>
        <p:spPr>
          <a:xfrm>
            <a:off x="263967" y="5620212"/>
            <a:ext cx="4862447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800" i="1" kern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11 </a:t>
            </a:r>
            <a:r>
              <a:rPr lang="en-US" sz="1800" i="1" kern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декабря</a:t>
            </a:r>
            <a:r>
              <a:rPr lang="en-US" sz="1800" i="1" kern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2021 г.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800" i="1" kern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Алматы</a:t>
            </a:r>
            <a:r>
              <a:rPr lang="en-US" sz="1800" i="1" kern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i="1" kern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Менеджмент</a:t>
            </a:r>
            <a:r>
              <a:rPr lang="en-US" sz="1800" i="1" kern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i="1" kern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Университет</a:t>
            </a:r>
            <a:endParaRPr lang="en-US" sz="1800" kern="12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07AFEBA-37DC-4B3D-894B-166F8DDCAE9B}"/>
              </a:ext>
            </a:extLst>
          </p:cNvPr>
          <p:cNvGrpSpPr/>
          <p:nvPr/>
        </p:nvGrpSpPr>
        <p:grpSpPr>
          <a:xfrm>
            <a:off x="5891913" y="406764"/>
            <a:ext cx="5898768" cy="1664062"/>
            <a:chOff x="6033741" y="4998561"/>
            <a:chExt cx="5784248" cy="1514389"/>
          </a:xfrm>
        </p:grpSpPr>
        <p:pic>
          <p:nvPicPr>
            <p:cNvPr id="36" name="Picture 2" descr="Международный казахско-турецкий университет им. Ходжи Ахмеда Ясави —  Documentolog">
              <a:extLst>
                <a:ext uri="{FF2B5EF4-FFF2-40B4-BE49-F238E27FC236}">
                  <a16:creationId xmlns:a16="http://schemas.microsoft.com/office/drawing/2014/main" id="{410A1B5B-6564-4BB6-AC84-19180317F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893" y="5678803"/>
              <a:ext cx="718805" cy="768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Фотографии офиса Yessenov University на HiPO">
              <a:extLst>
                <a:ext uri="{FF2B5EF4-FFF2-40B4-BE49-F238E27FC236}">
                  <a16:creationId xmlns:a16="http://schemas.microsoft.com/office/drawing/2014/main" id="{1C903723-08EC-4887-87C8-B1B9A50FFE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455"/>
            <a:stretch/>
          </p:blipFill>
          <p:spPr bwMode="auto">
            <a:xfrm>
              <a:off x="7358754" y="5065317"/>
              <a:ext cx="718805" cy="59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Финансовая академия">
              <a:extLst>
                <a:ext uri="{FF2B5EF4-FFF2-40B4-BE49-F238E27FC236}">
                  <a16:creationId xmlns:a16="http://schemas.microsoft.com/office/drawing/2014/main" id="{30FDDCFC-7764-4840-814B-3FF1228E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368" y="5740178"/>
              <a:ext cx="641697" cy="645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979AFCA-26FC-4334-9839-641F27B60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741" y="5125066"/>
              <a:ext cx="1203162" cy="480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10" descr="Инновационный Евразийский университет - YouTube">
              <a:extLst>
                <a:ext uri="{FF2B5EF4-FFF2-40B4-BE49-F238E27FC236}">
                  <a16:creationId xmlns:a16="http://schemas.microsoft.com/office/drawing/2014/main" id="{C9A7E6D2-506C-440B-B37A-3BE79F8D0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392" y="5723601"/>
              <a:ext cx="649571" cy="64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a blue and white circle with text">
              <a:extLst>
                <a:ext uri="{FF2B5EF4-FFF2-40B4-BE49-F238E27FC236}">
                  <a16:creationId xmlns:a16="http://schemas.microsoft.com/office/drawing/2014/main" id="{ABFBA27B-4C9D-4F17-924F-B178E2C63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103" y="5715152"/>
              <a:ext cx="660589" cy="67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4" descr="Казахстанско-немецкий университет — Википедия">
              <a:extLst>
                <a:ext uri="{FF2B5EF4-FFF2-40B4-BE49-F238E27FC236}">
                  <a16:creationId xmlns:a16="http://schemas.microsoft.com/office/drawing/2014/main" id="{19FDFC19-F598-4548-9A7F-114304712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915" y="5065317"/>
              <a:ext cx="1336922" cy="50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8" descr="Вакансии компании Академия государственного управления, РГКП - работа в  Нур-Султане, Таразе, Караганде">
              <a:extLst>
                <a:ext uri="{FF2B5EF4-FFF2-40B4-BE49-F238E27FC236}">
                  <a16:creationId xmlns:a16="http://schemas.microsoft.com/office/drawing/2014/main" id="{FAF2FFEB-3942-4E78-BF9C-88A56F3B2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0772" y="5731365"/>
              <a:ext cx="641697" cy="641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Управление малым бизнесом: создание и развитие предприятия | openU.kz">
              <a:extLst>
                <a:ext uri="{FF2B5EF4-FFF2-40B4-BE49-F238E27FC236}">
                  <a16:creationId xmlns:a16="http://schemas.microsoft.com/office/drawing/2014/main" id="{8F04DC2E-A61D-48FD-80AD-2FE38FCCE8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8" t="20838" r="11012" b="16380"/>
            <a:stretch/>
          </p:blipFill>
          <p:spPr bwMode="auto">
            <a:xfrm>
              <a:off x="10555904" y="4998561"/>
              <a:ext cx="1262085" cy="57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2" descr="Университет Шакарима. Официальная страница | ВКонтакте">
              <a:extLst>
                <a:ext uri="{FF2B5EF4-FFF2-40B4-BE49-F238E27FC236}">
                  <a16:creationId xmlns:a16="http://schemas.microsoft.com/office/drawing/2014/main" id="{0A0DE90A-CEB2-4181-AA35-62BBCEE35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1278" y="5706415"/>
              <a:ext cx="641697" cy="641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2" descr="Костанайский региональный университет им. А.Байтурсынова | Выпускник.Kz">
              <a:extLst>
                <a:ext uri="{FF2B5EF4-FFF2-40B4-BE49-F238E27FC236}">
                  <a16:creationId xmlns:a16="http://schemas.microsoft.com/office/drawing/2014/main" id="{FC8FC86B-4789-4BB1-9520-3EC9F33E36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9" t="22527" r="25388" b="20861"/>
            <a:stretch/>
          </p:blipFill>
          <p:spPr bwMode="auto">
            <a:xfrm>
              <a:off x="10852618" y="5744706"/>
              <a:ext cx="668656" cy="768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AIU EDU KZ — ASTANA INTERNATIONAL UNIVERSITY | ВХОД">
              <a:extLst>
                <a:ext uri="{FF2B5EF4-FFF2-40B4-BE49-F238E27FC236}">
                  <a16:creationId xmlns:a16="http://schemas.microsoft.com/office/drawing/2014/main" id="{9ACFBB20-1FDE-43A7-B957-3FC321B0E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8837" y="5106631"/>
              <a:ext cx="1221996" cy="42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9216884-FC0A-443F-9E72-610AB9276943}"/>
              </a:ext>
            </a:extLst>
          </p:cNvPr>
          <p:cNvSpPr txBox="1"/>
          <p:nvPr/>
        </p:nvSpPr>
        <p:spPr>
          <a:xfrm>
            <a:off x="375604" y="1238795"/>
            <a:ext cx="5152412" cy="2817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 ПОИСКАХ ЭФФЕКТИВНОЙ МОДЕЛИ КАЗАХСТАНСКОГО УНИВЕРСИТЕТА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FD4BA2-9BA2-4C51-A4BF-C25782F19327}"/>
              </a:ext>
            </a:extLst>
          </p:cNvPr>
          <p:cNvSpPr txBox="1"/>
          <p:nvPr/>
        </p:nvSpPr>
        <p:spPr>
          <a:xfrm>
            <a:off x="401319" y="1174878"/>
            <a:ext cx="5152412" cy="599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kern="1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Коллективная</a:t>
            </a:r>
            <a:r>
              <a:rPr lang="en-US" sz="1800" i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i="1" kern="1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монография</a:t>
            </a:r>
            <a:endParaRPr lang="en-US" sz="1800" i="1" kern="12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57BFA0-80DC-4668-8C3F-BE7887B23AA7}"/>
              </a:ext>
            </a:extLst>
          </p:cNvPr>
          <p:cNvSpPr txBox="1"/>
          <p:nvPr/>
        </p:nvSpPr>
        <p:spPr>
          <a:xfrm>
            <a:off x="363338" y="3287648"/>
            <a:ext cx="5152412" cy="599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ПРЕЗЕНТАЦИЯ</a:t>
            </a:r>
            <a:endParaRPr lang="en-US" sz="18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A8AEB3-494A-40A6-97F6-FFB181AD190E}"/>
              </a:ext>
            </a:extLst>
          </p:cNvPr>
          <p:cNvSpPr txBox="1"/>
          <p:nvPr/>
        </p:nvSpPr>
        <p:spPr>
          <a:xfrm>
            <a:off x="5700561" y="3887523"/>
            <a:ext cx="6490674" cy="1524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4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«…пере</a:t>
            </a:r>
            <a:r>
              <a:rPr lang="ru-RU" sz="240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  <a:t>д казахстанским образованием и наукой стоит масштабная, неотложная задача — не просто поспевать за новыми веяниями, а быть на шаг впереди, генерировать тренды»</a:t>
            </a:r>
            <a:r>
              <a:rPr lang="ru-RU" sz="2400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400" i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			Касым-</a:t>
            </a:r>
            <a:r>
              <a:rPr lang="ru-RU" sz="2400" i="1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Жомарт</a:t>
            </a:r>
            <a:r>
              <a:rPr lang="ru-RU" sz="2400" i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Токаев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ru-RU" sz="2400" i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     Президент Республики Казахстан				</a:t>
            </a:r>
            <a:endParaRPr lang="en-US" sz="2400" i="1" kern="12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00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C02E82E-ADD4-4BDC-9BCE-8A954C52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К 9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главам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были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написаны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комментарии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зарубежных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экспертов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b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</a:b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из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8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стран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Calibri"/>
              </a:rPr>
              <a:t> </a:t>
            </a:r>
            <a:endParaRPr lang="en-US" sz="2800" kern="12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6F3230-906B-415B-9A86-A8D282CB3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1862" y="1719618"/>
            <a:ext cx="6335517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Виргиниюс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Кундротас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Литва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  <a:endParaRPr lang="en-US" sz="2200" b="1" kern="12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Каха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Шенгелия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Грузия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Йонвон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Бурдэ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Парк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Франция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Сэнди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МакДональд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Великобритания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Серова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Александра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Владимировна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(РФ)</a:t>
            </a: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Брендан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Олдрич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(США)</a:t>
            </a: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Ольга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Велигурска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Словения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Клягин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Александр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(РФ)</a:t>
            </a:r>
          </a:p>
          <a:p>
            <a:pPr marL="5715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Абдрашева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Дана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Мейрамовна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Гонконг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libri"/>
              </a:rPr>
              <a:t>)</a:t>
            </a:r>
            <a:endParaRPr lang="en-US" sz="2200" b="1" kern="12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  <a:p>
            <a:pPr marL="114300" indent="-228600"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rgbClr val="FE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8E535-07FC-4EB4-A09B-C74CC1BE510A}"/>
              </a:ext>
            </a:extLst>
          </p:cNvPr>
          <p:cNvSpPr txBox="1"/>
          <p:nvPr/>
        </p:nvSpPr>
        <p:spPr>
          <a:xfrm>
            <a:off x="708891" y="394402"/>
            <a:ext cx="11113654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17090-4F2B-4E38-921C-F13901AB6AD5}"/>
              </a:ext>
            </a:extLst>
          </p:cNvPr>
          <p:cNvSpPr txBox="1"/>
          <p:nvPr/>
        </p:nvSpPr>
        <p:spPr>
          <a:xfrm>
            <a:off x="11108525" y="60542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548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E4EA2A-FF4A-4C4E-85F2-54C049629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924"/>
            <a:ext cx="6632155" cy="563654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E40B10-1C71-4E25-9F28-428CD170D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553" y="394686"/>
            <a:ext cx="6507982" cy="701966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B89386-1096-4723-B77E-831ECEC14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489" y="3530177"/>
            <a:ext cx="6632155" cy="5492590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FEF949-1C83-49D4-8224-A4091FBAE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06"/>
          <a:stretch/>
        </p:blipFill>
        <p:spPr>
          <a:xfrm>
            <a:off x="5677818" y="3818227"/>
            <a:ext cx="6344031" cy="7303785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3E78A1-B69E-4F2F-A0AC-75FE24F8412A}"/>
              </a:ext>
            </a:extLst>
          </p:cNvPr>
          <p:cNvSpPr txBox="1"/>
          <p:nvPr/>
        </p:nvSpPr>
        <p:spPr>
          <a:xfrm>
            <a:off x="384250" y="117860"/>
            <a:ext cx="3286226" cy="2834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i="1" kern="1200" dirty="0" err="1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Н</a:t>
            </a:r>
            <a:r>
              <a:rPr lang="en-US" sz="4000" i="1" kern="1200" dirty="0" err="1">
                <a:solidFill>
                  <a:srgbClr val="002060"/>
                </a:solidFill>
                <a:effectLst/>
                <a:latin typeface="+mn-lt"/>
                <a:ea typeface="+mj-ea"/>
                <a:cs typeface="+mj-cs"/>
              </a:rPr>
              <a:t>овые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en-US" sz="4000" i="1" kern="1200" dirty="0" err="1">
                <a:solidFill>
                  <a:srgbClr val="002060"/>
                </a:solidFill>
                <a:effectLst/>
                <a:latin typeface="+mn-lt"/>
                <a:ea typeface="+mj-ea"/>
                <a:cs typeface="+mj-cs"/>
              </a:rPr>
              <a:t>темы</a:t>
            </a:r>
            <a:r>
              <a:rPr lang="en-US" sz="4000" b="1" i="1" kern="120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 </a:t>
            </a:r>
            <a:endParaRPr lang="en-US" sz="4000" i="1" kern="1200" dirty="0">
              <a:solidFill>
                <a:srgbClr val="002060"/>
              </a:solidFill>
              <a:effectLst/>
              <a:latin typeface="+mn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50430-AA6C-43AE-8341-73EC7BB59EFF}"/>
              </a:ext>
            </a:extLst>
          </p:cNvPr>
          <p:cNvSpPr txBox="1"/>
          <p:nvPr/>
        </p:nvSpPr>
        <p:spPr>
          <a:xfrm>
            <a:off x="11108525" y="60542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464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09BBD-52CE-4917-B95B-3854E9C1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86" y="661013"/>
            <a:ext cx="2983096" cy="5448782"/>
          </a:xfrm>
        </p:spPr>
        <p:txBody>
          <a:bodyPr anchor="t">
            <a:normAutofit/>
          </a:bodyPr>
          <a:lstStyle/>
          <a:p>
            <a:pPr algn="r"/>
            <a:r>
              <a:rPr lang="ru-RU" sz="3600" dirty="0">
                <a:solidFill>
                  <a:srgbClr val="FFFFFF"/>
                </a:solidFill>
                <a:latin typeface="+mn-lt"/>
              </a:rPr>
              <a:t>В чем ключевое отличие этой книги от казахстанских изданий о высшем образовании?</a:t>
            </a:r>
            <a:endParaRPr lang="LID4096" sz="3600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79B36D-39EA-4035-AFCD-831D9B7B2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5021" y="661014"/>
            <a:ext cx="3421957" cy="62757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Максимальная привязка к развитию современного казахстанского ВО посредством: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  </a:t>
            </a: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ссылок на опыт </a:t>
            </a: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  </a:t>
            </a: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университетов РК</a:t>
            </a:r>
          </a:p>
          <a:p>
            <a:pPr marL="0" indent="0">
              <a:buNone/>
            </a:pPr>
            <a:endParaRPr lang="en-US" sz="2400" i="1" dirty="0">
              <a:solidFill>
                <a:schemeClr val="accent1">
                  <a:lumMod val="20000"/>
                  <a:lumOff val="80000"/>
                </a:schemeClr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  </a:t>
            </a: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примеров успешных </a:t>
            </a:r>
            <a:endParaRPr lang="en-US" sz="2400" i="1" dirty="0">
              <a:solidFill>
                <a:schemeClr val="accent1">
                  <a:lumMod val="20000"/>
                  <a:lumOff val="80000"/>
                </a:schemeClr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  </a:t>
            </a: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кейсов университетов </a:t>
            </a: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  </a:t>
            </a:r>
            <a:r>
              <a:rPr lang="ru-RU" sz="24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РК</a:t>
            </a:r>
            <a:endParaRPr lang="LID4096" sz="2400" i="1" dirty="0">
              <a:solidFill>
                <a:schemeClr val="accent1">
                  <a:lumMod val="20000"/>
                  <a:lumOff val="8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D68A4E-3A97-480A-B292-E3DE9D22683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140700" y="0"/>
            <a:ext cx="4051300" cy="6858000"/>
          </a:xfrm>
          <a:solidFill>
            <a:schemeClr val="tx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14300" indent="0">
              <a:buNone/>
            </a:pPr>
            <a:endParaRPr lang="en-US" sz="2400" i="1" dirty="0">
              <a:latin typeface="Constantia" panose="02030602050306030303" pitchFamily="18" charset="0"/>
            </a:endParaRPr>
          </a:p>
          <a:p>
            <a:pPr marL="114300" indent="0">
              <a:buNone/>
            </a:pPr>
            <a:endParaRPr lang="en-US" sz="2400" i="1" dirty="0">
              <a:latin typeface="Constantia" panose="02030602050306030303" pitchFamily="18" charset="0"/>
            </a:endParaRPr>
          </a:p>
          <a:p>
            <a:pPr marL="114300" indent="0">
              <a:buNone/>
            </a:pPr>
            <a:r>
              <a:rPr lang="ru-RU" sz="2400" i="1" dirty="0">
                <a:solidFill>
                  <a:srgbClr val="002060"/>
                </a:solidFill>
                <a:latin typeface="Constantia" panose="02030602050306030303" pitchFamily="18" charset="0"/>
              </a:rPr>
              <a:t>Для привлечения авторов из других вузов было распространено обращение к ректорам через:</a:t>
            </a:r>
          </a:p>
          <a:p>
            <a:pPr>
              <a:buClr>
                <a:schemeClr val="tx1"/>
              </a:buClr>
            </a:pPr>
            <a:r>
              <a:rPr lang="ru-RU" sz="2400" i="1" dirty="0">
                <a:solidFill>
                  <a:srgbClr val="002060"/>
                </a:solidFill>
                <a:latin typeface="Constantia" panose="02030602050306030303" pitchFamily="18" charset="0"/>
              </a:rPr>
              <a:t>рассылку именных электронных писем </a:t>
            </a:r>
          </a:p>
          <a:p>
            <a:pPr>
              <a:buClr>
                <a:schemeClr val="tx1"/>
              </a:buClr>
            </a:pPr>
            <a:r>
              <a:rPr lang="ru-RU" sz="2400" i="1" dirty="0">
                <a:solidFill>
                  <a:srgbClr val="002060"/>
                </a:solidFill>
                <a:latin typeface="Constantia" panose="02030602050306030303" pitchFamily="18" charset="0"/>
              </a:rPr>
              <a:t>чаты ректоров</a:t>
            </a:r>
          </a:p>
          <a:p>
            <a:pPr>
              <a:buClr>
                <a:schemeClr val="tx1"/>
              </a:buClr>
            </a:pPr>
            <a:r>
              <a:rPr lang="ru-RU" sz="2400" i="1" dirty="0">
                <a:solidFill>
                  <a:srgbClr val="002060"/>
                </a:solidFill>
                <a:latin typeface="Constantia" panose="02030602050306030303" pitchFamily="18" charset="0"/>
              </a:rPr>
              <a:t>личные контакты</a:t>
            </a:r>
          </a:p>
          <a:p>
            <a:pPr>
              <a:buClr>
                <a:schemeClr val="tx1"/>
              </a:buClr>
            </a:pPr>
            <a:r>
              <a:rPr lang="ru-RU" sz="2400" i="1" dirty="0">
                <a:solidFill>
                  <a:srgbClr val="002060"/>
                </a:solidFill>
                <a:latin typeface="Constantia" panose="02030602050306030303" pitchFamily="18" charset="0"/>
              </a:rPr>
              <a:t>сайт книги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F3EB1-5612-4B07-A4A1-F8C9CEAC854A}"/>
              </a:ext>
            </a:extLst>
          </p:cNvPr>
          <p:cNvSpPr txBox="1"/>
          <p:nvPr/>
        </p:nvSpPr>
        <p:spPr>
          <a:xfrm>
            <a:off x="4115108" y="2551199"/>
            <a:ext cx="5398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ru-RU" sz="1800" dirty="0">
              <a:solidFill>
                <a:srgbClr val="FFFFFF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ru-RU" sz="1800" dirty="0">
              <a:solidFill>
                <a:srgbClr val="FFFFFF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1B016-6806-4601-9730-CFDA62F13736}"/>
              </a:ext>
            </a:extLst>
          </p:cNvPr>
          <p:cNvSpPr txBox="1"/>
          <p:nvPr/>
        </p:nvSpPr>
        <p:spPr>
          <a:xfrm>
            <a:off x="11108525" y="60542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0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97B38-03AC-4A06-893D-4A2FD78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Для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удобства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</a:t>
            </a:r>
            <a:br>
              <a:rPr lang="ru-RU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и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оптимизации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</a:t>
            </a:r>
            <a:br>
              <a:rPr lang="ru-RU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в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книге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используются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QR </a:t>
            </a:r>
            <a:r>
              <a:rPr lang="en-US" sz="2800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коды</a:t>
            </a:r>
            <a:endParaRPr lang="en-US" sz="2800" kern="12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E7D9D-7F5E-4BB9-BE55-1CD076FBD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4" r="14290" b="15715"/>
          <a:stretch/>
        </p:blipFill>
        <p:spPr>
          <a:xfrm>
            <a:off x="8158403" y="655976"/>
            <a:ext cx="3571113" cy="3518140"/>
          </a:xfrm>
          <a:prstGeom prst="rect">
            <a:avLst/>
          </a:prstGeom>
        </p:spPr>
      </p:pic>
      <p:graphicFrame>
        <p:nvGraphicFramePr>
          <p:cNvPr id="9" name="Текст 2">
            <a:extLst>
              <a:ext uri="{FF2B5EF4-FFF2-40B4-BE49-F238E27FC236}">
                <a16:creationId xmlns:a16="http://schemas.microsoft.com/office/drawing/2014/main" id="{C85CEF1C-3212-471F-9533-7220F0803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145965"/>
              </p:ext>
            </p:extLst>
          </p:nvPr>
        </p:nvGraphicFramePr>
        <p:xfrm>
          <a:off x="4583348" y="655976"/>
          <a:ext cx="302530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8D849B0-5B1A-43F3-8BE0-12F04B82BF65}"/>
              </a:ext>
            </a:extLst>
          </p:cNvPr>
          <p:cNvSpPr txBox="1"/>
          <p:nvPr/>
        </p:nvSpPr>
        <p:spPr>
          <a:xfrm>
            <a:off x="11108525" y="60542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91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5B178822-6220-4D46-ABB5-20339127A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361173"/>
              </p:ext>
            </p:extLst>
          </p:nvPr>
        </p:nvGraphicFramePr>
        <p:xfrm>
          <a:off x="3207101" y="370387"/>
          <a:ext cx="5134707" cy="581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utoShape 2">
            <a:extLst>
              <a:ext uri="{FF2B5EF4-FFF2-40B4-BE49-F238E27FC236}">
                <a16:creationId xmlns:a16="http://schemas.microsoft.com/office/drawing/2014/main" id="{878BF66F-E2A8-4BBF-82D8-285C37D349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4ACA1-4753-4E13-97CE-F8418E6A457D}"/>
              </a:ext>
            </a:extLst>
          </p:cNvPr>
          <p:cNvSpPr txBox="1"/>
          <p:nvPr/>
        </p:nvSpPr>
        <p:spPr>
          <a:xfrm>
            <a:off x="3209413" y="4397815"/>
            <a:ext cx="598788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kern="1200" dirty="0">
                <a:solidFill>
                  <a:srgbClr val="FFFFFF"/>
                </a:solidFill>
                <a:latin typeface="Constantia" panose="02030602050306030303"/>
                <a:ea typeface="+mn-ea"/>
                <a:cs typeface="+mn-cs"/>
              </a:rPr>
              <a:t>Мы готовы к диалогу, партнерству и дальнейшему обсуждению острых проблем и значимых вопросов ВО – </a:t>
            </a:r>
          </a:p>
          <a:p>
            <a:endParaRPr lang="ru-RU" sz="2200" b="1" kern="1200" dirty="0">
              <a:solidFill>
                <a:srgbClr val="FFFFFF"/>
              </a:solidFill>
              <a:latin typeface="Constantia" panose="02030602050306030303"/>
              <a:ea typeface="+mn-ea"/>
              <a:cs typeface="+mn-cs"/>
            </a:endParaRPr>
          </a:p>
          <a:p>
            <a:r>
              <a:rPr lang="ru-RU" sz="2200" b="1" kern="1200" dirty="0">
                <a:solidFill>
                  <a:srgbClr val="FFFFFF"/>
                </a:solidFill>
                <a:latin typeface="Constantia" panose="02030602050306030303"/>
                <a:ea typeface="+mn-ea"/>
                <a:cs typeface="+mn-cs"/>
              </a:rPr>
              <a:t>БУДЕМ РАДЫ ВАШИМ ПРЕДЛОЖЕНИЯМ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6B540-8491-4ADB-A215-9D53418BA1C6}"/>
              </a:ext>
            </a:extLst>
          </p:cNvPr>
          <p:cNvSpPr txBox="1"/>
          <p:nvPr/>
        </p:nvSpPr>
        <p:spPr>
          <a:xfrm>
            <a:off x="11108525" y="60542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96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A64FF-B0EB-421A-9D62-423E1D9E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16" y="1005164"/>
            <a:ext cx="5312653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800"/>
              </a:spcAft>
            </a:pP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Өмірдің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екі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тірегі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бар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олар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 -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үйренуден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жалықпау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,  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үйретуден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1" kern="1200" dirty="0" err="1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аянбау</a:t>
            </a:r>
            <a:r>
              <a:rPr lang="en-US" sz="4000" b="1" i="1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40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D928FE-8AF9-49AC-A624-FA08A18D8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63" y="3571980"/>
            <a:ext cx="5038736" cy="16015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жизни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две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опоры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неустанно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учиться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жалеть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сил</a:t>
            </a:r>
            <a:r>
              <a:rPr lang="en-US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учить</a:t>
            </a:r>
            <a:r>
              <a:rPr lang="ru-RU" b="1" i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ИА Zakon.kz впервые публикует редкие и последние фотографии Динмухамеда  Кунаева и видео похорон">
            <a:extLst>
              <a:ext uri="{FF2B5EF4-FFF2-40B4-BE49-F238E27FC236}">
                <a16:creationId xmlns:a16="http://schemas.microsoft.com/office/drawing/2014/main" id="{4EF25E39-D46D-4B58-B895-D6BD18922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541719" y="1847387"/>
            <a:ext cx="3163225" cy="316322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Текст 2">
            <a:extLst>
              <a:ext uri="{FF2B5EF4-FFF2-40B4-BE49-F238E27FC236}">
                <a16:creationId xmlns:a16="http://schemas.microsoft.com/office/drawing/2014/main" id="{AD59C83C-8B33-4766-BB9D-6AE099374AFA}"/>
              </a:ext>
            </a:extLst>
          </p:cNvPr>
          <p:cNvSpPr txBox="1">
            <a:spLocks/>
          </p:cNvSpPr>
          <p:nvPr/>
        </p:nvSpPr>
        <p:spPr>
          <a:xfrm>
            <a:off x="3860782" y="5416063"/>
            <a:ext cx="4613299" cy="8611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b="1" i="1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Динмухаммед</a:t>
            </a:r>
            <a:r>
              <a:rPr lang="ru-RU" b="1" i="1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Кунаев </a:t>
            </a:r>
            <a:endParaRPr lang="en-US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1D569-55C5-423E-917C-F59DC8529963}"/>
              </a:ext>
            </a:extLst>
          </p:cNvPr>
          <p:cNvSpPr txBox="1"/>
          <p:nvPr/>
        </p:nvSpPr>
        <p:spPr>
          <a:xfrm>
            <a:off x="11108525" y="60542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79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E71E1-8ECD-4CAA-9FF8-D0E34D3E9D9F}"/>
              </a:ext>
            </a:extLst>
          </p:cNvPr>
          <p:cNvSpPr txBox="1"/>
          <p:nvPr/>
        </p:nvSpPr>
        <p:spPr>
          <a:xfrm>
            <a:off x="341522" y="713811"/>
            <a:ext cx="8681291" cy="32244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800" b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По вопросам приобретения </a:t>
            </a:r>
            <a:r>
              <a:rPr lang="kk-KZ" sz="2800" b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и доставки </a:t>
            </a:r>
          </a:p>
          <a:p>
            <a:pPr>
              <a:lnSpc>
                <a:spcPct val="120000"/>
              </a:lnSpc>
            </a:pPr>
            <a:r>
              <a:rPr lang="ru-RU" sz="2800" b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книги просим обращаться </a:t>
            </a:r>
            <a:r>
              <a:rPr lang="kk-KZ" sz="2800" b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в Б</a:t>
            </a:r>
            <a:r>
              <a:rPr lang="ru-RU" sz="2800" b="1" kern="1200" dirty="0" err="1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иблиотеку</a:t>
            </a:r>
            <a:r>
              <a:rPr lang="ru-RU" sz="2800" b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 </a:t>
            </a:r>
            <a:r>
              <a:rPr lang="ru-RU" sz="2800" b="1" kern="1200" dirty="0" err="1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AlmaU</a:t>
            </a:r>
            <a:r>
              <a:rPr lang="ru-RU" sz="2800" b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 </a:t>
            </a:r>
          </a:p>
          <a:p>
            <a:pPr>
              <a:lnSpc>
                <a:spcPct val="120000"/>
              </a:lnSpc>
            </a:pPr>
            <a:endParaRPr lang="ru-RU" sz="2100" b="1" kern="1200" dirty="0">
              <a:solidFill>
                <a:srgbClr val="002060"/>
              </a:solidFill>
              <a:latin typeface="Constantia" panose="02030602050306030303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lang="ru-RU" sz="2100" i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Колчина Юлия, директор Библиотеки </a:t>
            </a:r>
            <a:r>
              <a:rPr lang="en-US" sz="2100" i="1" kern="1200" dirty="0" err="1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AlmaU</a:t>
            </a:r>
            <a:r>
              <a:rPr lang="ru-RU" sz="2100" i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2100" i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тел.: +7 (727) 313 29 55</a:t>
            </a:r>
          </a:p>
          <a:p>
            <a:pPr>
              <a:lnSpc>
                <a:spcPct val="120000"/>
              </a:lnSpc>
            </a:pPr>
            <a:r>
              <a:rPr lang="ru-RU" sz="2100" i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сот. &amp; </a:t>
            </a:r>
            <a:r>
              <a:rPr lang="ru-RU" sz="2100" i="1" kern="1200" dirty="0" err="1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whatsapp</a:t>
            </a:r>
            <a:r>
              <a:rPr lang="ru-RU" sz="2100" i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: +7 707 134 7763</a:t>
            </a:r>
          </a:p>
          <a:p>
            <a:pPr>
              <a:lnSpc>
                <a:spcPct val="120000"/>
              </a:lnSpc>
            </a:pPr>
            <a:r>
              <a:rPr lang="ru-RU" sz="2100" i="1" kern="1200" dirty="0" err="1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e-mail</a:t>
            </a:r>
            <a:r>
              <a:rPr lang="ru-RU" sz="2100" i="1" kern="1200" dirty="0">
                <a:solidFill>
                  <a:srgbClr val="002060"/>
                </a:solidFill>
                <a:latin typeface="Constantia" panose="02030602050306030303"/>
                <a:ea typeface="+mn-ea"/>
                <a:cs typeface="+mn-cs"/>
              </a:rPr>
              <a:t>: lib@almau.edu.kz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0F9592-A613-4F25-8852-215748BC6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530" y="672358"/>
            <a:ext cx="3034823" cy="30348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A998D1-3CA0-44AD-A70B-F7FF2CBB857B}"/>
              </a:ext>
            </a:extLst>
          </p:cNvPr>
          <p:cNvSpPr txBox="1"/>
          <p:nvPr/>
        </p:nvSpPr>
        <p:spPr>
          <a:xfrm>
            <a:off x="9478643" y="3565702"/>
            <a:ext cx="23001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i="1" dirty="0">
                <a:solidFill>
                  <a:srgbClr val="002060"/>
                </a:solidFill>
                <a:hlinkClick r:id="rId4"/>
              </a:rPr>
              <a:t>https://lib.almau.edu.kz/page/17</a:t>
            </a:r>
            <a:r>
              <a:rPr lang="ru-RU" sz="105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8D0EF4-D7F6-42ED-B7CB-FDC2BDBADE11}"/>
              </a:ext>
            </a:extLst>
          </p:cNvPr>
          <p:cNvSpPr txBox="1"/>
          <p:nvPr/>
        </p:nvSpPr>
        <p:spPr>
          <a:xfrm>
            <a:off x="531486" y="5119676"/>
            <a:ext cx="72555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kern="1200" dirty="0">
                <a:solidFill>
                  <a:schemeClr val="bg1"/>
                </a:solidFill>
                <a:latin typeface="Constantia" panose="02030602050306030303"/>
                <a:ea typeface="+mn-ea"/>
                <a:cs typeface="+mn-cs"/>
              </a:rPr>
              <a:t>Спасибо за внимание!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112A3-A078-4F39-AABE-69A04B0B752F}"/>
              </a:ext>
            </a:extLst>
          </p:cNvPr>
          <p:cNvSpPr txBox="1"/>
          <p:nvPr/>
        </p:nvSpPr>
        <p:spPr>
          <a:xfrm>
            <a:off x="11108525" y="605424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1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65A4C-FA3D-4A4C-A0C7-63161973E84D}"/>
              </a:ext>
            </a:extLst>
          </p:cNvPr>
          <p:cNvSpPr txBox="1"/>
          <p:nvPr/>
        </p:nvSpPr>
        <p:spPr>
          <a:xfrm>
            <a:off x="146969" y="1328809"/>
            <a:ext cx="3881006" cy="4758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Менеджмент </a:t>
            </a:r>
            <a:br>
              <a:rPr lang="ru-RU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</a:br>
            <a:r>
              <a:rPr lang="ru-RU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Теория и практика Казахстана, 2015 г.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ru-RU" sz="2800" kern="1200" dirty="0">
              <a:ln w="0"/>
              <a:solidFill>
                <a:srgbClr val="FFFFFF"/>
              </a:solidFill>
              <a:latin typeface="+mn-lt"/>
              <a:ea typeface="Cambria" panose="02040503050406030204" pitchFamily="18" charset="0"/>
              <a:cs typeface="Aharoni" panose="02010803020104030203" pitchFamily="2" charset="-79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ru-RU" sz="2800" kern="1200" dirty="0">
              <a:ln w="0"/>
              <a:solidFill>
                <a:srgbClr val="FFFFFF"/>
              </a:solidFill>
              <a:latin typeface="+mn-lt"/>
              <a:ea typeface="Cambria" panose="02040503050406030204" pitchFamily="18" charset="0"/>
              <a:cs typeface="Aharoni" panose="02010803020104030203" pitchFamily="2" charset="-79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К 25-летию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kern="1200" dirty="0" err="1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Независимости</a:t>
            </a:r>
            <a:r>
              <a:rPr lang="en-US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kern="1200" dirty="0" err="1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Республики</a:t>
            </a:r>
            <a:endParaRPr lang="ru-RU" sz="2800" kern="1200" dirty="0">
              <a:ln w="0"/>
              <a:solidFill>
                <a:srgbClr val="FFFFFF"/>
              </a:solidFill>
              <a:latin typeface="+mn-lt"/>
              <a:ea typeface="Cambria" panose="02040503050406030204" pitchFamily="18" charset="0"/>
              <a:cs typeface="Aharoni" panose="02010803020104030203" pitchFamily="2" charset="-79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kern="1200" dirty="0" err="1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Казахстан</a:t>
            </a:r>
            <a:r>
              <a:rPr lang="kk-KZ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 – книга о </a:t>
            </a:r>
            <a:r>
              <a:rPr lang="ru-RU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25 предпринимателях,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28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которые 25 лет посвятили своему делу</a:t>
            </a:r>
            <a:endParaRPr lang="en-US" sz="2800" kern="1200" dirty="0">
              <a:ln w="0"/>
              <a:solidFill>
                <a:srgbClr val="FFFFFF"/>
              </a:solidFill>
              <a:latin typeface="+mn-lt"/>
              <a:ea typeface="Cambria" panose="02040503050406030204" pitchFamily="18" charset="0"/>
              <a:cs typeface="Aharoni" panose="02010803020104030203" pitchFamily="2" charset="-79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BF6469-FCB6-45D4-AF54-7D67F890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8988">
            <a:off x="4527405" y="69714"/>
            <a:ext cx="2749554" cy="85971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22257-A4E7-4588-9C01-B1399996A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7386">
            <a:off x="6740525" y="2457909"/>
            <a:ext cx="2749553" cy="8003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C7ABDE-7A3F-4A60-8372-3FB343BF8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450" y="180049"/>
            <a:ext cx="2839866" cy="3929243"/>
          </a:xfrm>
          <a:prstGeom prst="rect">
            <a:avLst/>
          </a:prstGeom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FAFBD-9AC8-4C86-91D9-A55500F3D93F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86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FB765-C52D-4402-9139-2563F07516DF}"/>
              </a:ext>
            </a:extLst>
          </p:cNvPr>
          <p:cNvSpPr txBox="1"/>
          <p:nvPr/>
        </p:nvSpPr>
        <p:spPr>
          <a:xfrm>
            <a:off x="53688" y="2501549"/>
            <a:ext cx="4038603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32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Книга – инициатива Алматы Менеджмент Университета, приуроченная к </a:t>
            </a:r>
            <a:br>
              <a:rPr lang="ru-RU" sz="32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</a:br>
            <a:r>
              <a:rPr lang="ru-RU" sz="3200" kern="1200" dirty="0">
                <a:ln w="0"/>
                <a:solidFill>
                  <a:srgbClr val="FFFFFF"/>
                </a:solidFill>
                <a:latin typeface="+mn-lt"/>
                <a:ea typeface="Cambria" panose="02040503050406030204" pitchFamily="18" charset="0"/>
                <a:cs typeface="Aharoni" panose="02010803020104030203" pitchFamily="2" charset="-79"/>
              </a:rPr>
              <a:t>30-летию Независимости Республики Казахстан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857076-F518-4041-B204-410FC10C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591" y="467208"/>
            <a:ext cx="4857338" cy="5923584"/>
          </a:xfrm>
          <a:prstGeom prst="rect">
            <a:avLst/>
          </a:prstGeom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A1C01E-3960-459F-A80D-3D1A6BE467C9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927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4A51F-F586-4123-BEAD-4A35E40B4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1" t="19599" r="48313" b="23695"/>
          <a:stretch/>
        </p:blipFill>
        <p:spPr>
          <a:xfrm>
            <a:off x="0" y="0"/>
            <a:ext cx="4803354" cy="687048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9919C2C-56DE-4FDD-9E17-24AA0F2A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16" y="1414326"/>
            <a:ext cx="4212137" cy="3804744"/>
          </a:xfrm>
        </p:spPr>
        <p:txBody>
          <a:bodyPr anchor="t">
            <a:normAutofit fontScale="90000"/>
          </a:bodyPr>
          <a:lstStyle/>
          <a:p>
            <a: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  <a:t>Презентуемая Монография:</a:t>
            </a: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  <a:t>это образ </a:t>
            </a: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  <a:t>казахстанского университета в 3-м десятилетии 21 века</a:t>
            </a: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  <a:t>это руководство по обновлению университетов </a:t>
            </a: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  <a:t>(не претендующее на энциклопедичность) </a:t>
            </a: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br>
              <a:rPr lang="ru-RU" sz="32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endParaRPr lang="LID4096" sz="3200" dirty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3456C7-8B12-41C2-B647-140BF8F04451}"/>
              </a:ext>
            </a:extLst>
          </p:cNvPr>
          <p:cNvSpPr txBox="1"/>
          <p:nvPr/>
        </p:nvSpPr>
        <p:spPr>
          <a:xfrm>
            <a:off x="44068" y="2633034"/>
            <a:ext cx="55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6BFF4-7141-41C5-9E18-FE8EAEF9140D}"/>
              </a:ext>
            </a:extLst>
          </p:cNvPr>
          <p:cNvSpPr txBox="1"/>
          <p:nvPr/>
        </p:nvSpPr>
        <p:spPr>
          <a:xfrm>
            <a:off x="44068" y="4614569"/>
            <a:ext cx="55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D57F5C-1CD6-42EA-BCB7-C06660AA9A38}"/>
              </a:ext>
            </a:extLst>
          </p:cNvPr>
          <p:cNvSpPr txBox="1"/>
          <p:nvPr/>
        </p:nvSpPr>
        <p:spPr>
          <a:xfrm>
            <a:off x="5449702" y="1706198"/>
            <a:ext cx="6180463" cy="352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/>
              <a:buNone/>
            </a:pPr>
            <a:r>
              <a:rPr lang="ru-RU" sz="2400" i="1" dirty="0">
                <a:solidFill>
                  <a:srgbClr val="002060"/>
                </a:solidFill>
                <a:latin typeface="+mn-lt"/>
              </a:rPr>
              <a:t>Монография будет полезна </a:t>
            </a:r>
            <a:br>
              <a:rPr lang="ru-RU" sz="2400" i="1" dirty="0">
                <a:solidFill>
                  <a:srgbClr val="002060"/>
                </a:solidFill>
                <a:latin typeface="+mn-lt"/>
              </a:rPr>
            </a:br>
            <a:r>
              <a:rPr lang="ru-RU" sz="2400" i="1" dirty="0">
                <a:solidFill>
                  <a:srgbClr val="002060"/>
                </a:solidFill>
                <a:latin typeface="+mn-lt"/>
              </a:rPr>
              <a:t>в первую очередь для: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§"/>
            </a:pPr>
            <a:endParaRPr lang="ru-RU" sz="2400" i="1" dirty="0">
              <a:solidFill>
                <a:srgbClr val="002060"/>
              </a:solidFill>
              <a:latin typeface="+mn-lt"/>
            </a:endParaRPr>
          </a:p>
          <a:p>
            <a:pPr lvl="1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+mn-lt"/>
              </a:rPr>
              <a:t>новых и молодых ректоров</a:t>
            </a:r>
          </a:p>
          <a:p>
            <a:pPr lvl="1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i="1" dirty="0">
                <a:solidFill>
                  <a:srgbClr val="002060"/>
                </a:solidFill>
                <a:latin typeface="+mn-lt"/>
              </a:rPr>
              <a:t>топ-менеджеров вузов </a:t>
            </a:r>
          </a:p>
          <a:p>
            <a:pPr marL="457200" lvl="1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65113" algn="l"/>
              </a:tabLst>
            </a:pPr>
            <a:r>
              <a:rPr lang="ru-RU" sz="2400" i="1" dirty="0">
                <a:solidFill>
                  <a:srgbClr val="002060"/>
                </a:solidFill>
                <a:latin typeface="+mn-lt"/>
              </a:rPr>
              <a:t>Членов Советов директоров и Советов попечителей обновляемых университетов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3AE3DA-D3FD-4BAB-968C-6455FB24F8C5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280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BEF8DE-1821-4064-9342-DC918CFCD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3" r="5275" b="-2"/>
          <a:stretch/>
        </p:blipFill>
        <p:spPr>
          <a:xfrm>
            <a:off x="8756051" y="1061209"/>
            <a:ext cx="2909026" cy="4951369"/>
          </a:xfrm>
          <a:prstGeom prst="rect">
            <a:avLst/>
          </a:prstGeom>
          <a:scene3d>
            <a:camera prst="perspectiveHeroicExtremeRightFacing"/>
            <a:lightRig rig="threePt" dir="t">
              <a:rot lat="0" lon="0" rev="3000000"/>
            </a:lightRig>
          </a:scene3d>
          <a:sp3d extrusionH="254000" contourW="19050">
            <a:bevelT w="82550" h="44450"/>
            <a:bevelB w="82550" h="44450"/>
          </a:sp3d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ADD8E2-BBD0-4F3C-892B-93429F5D6FAE}"/>
              </a:ext>
            </a:extLst>
          </p:cNvPr>
          <p:cNvSpPr txBox="1"/>
          <p:nvPr/>
        </p:nvSpPr>
        <p:spPr>
          <a:xfrm>
            <a:off x="274386" y="2501550"/>
            <a:ext cx="3764217" cy="2954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200" kern="1200" dirty="0" err="1">
                <a:ln w="0"/>
                <a:solidFill>
                  <a:srgbClr val="FFFFFF"/>
                </a:solidFill>
                <a:effectLst/>
                <a:latin typeface="+mn-lt"/>
                <a:ea typeface="+mj-ea"/>
                <a:cs typeface="+mj-cs"/>
              </a:rPr>
              <a:t>Книги</a:t>
            </a:r>
            <a:r>
              <a:rPr lang="en-US" sz="3200" kern="1200" dirty="0">
                <a:ln w="0"/>
                <a:solidFill>
                  <a:srgbClr val="FFFFFF"/>
                </a:solidFill>
                <a:effectLst/>
                <a:latin typeface="+mn-lt"/>
                <a:ea typeface="+mj-ea"/>
                <a:cs typeface="+mj-cs"/>
              </a:rPr>
              <a:t> </a:t>
            </a:r>
            <a:endParaRPr lang="ru-RU" sz="3200" kern="1200" dirty="0">
              <a:ln w="0"/>
              <a:solidFill>
                <a:srgbClr val="FFFFFF"/>
              </a:solidFill>
              <a:effectLst/>
              <a:latin typeface="+mn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200" kern="1200" dirty="0" err="1">
                <a:ln w="0"/>
                <a:solidFill>
                  <a:srgbClr val="FFFFFF"/>
                </a:solidFill>
                <a:effectLst/>
                <a:latin typeface="+mn-lt"/>
                <a:ea typeface="+mj-ea"/>
                <a:cs typeface="+mj-cs"/>
              </a:rPr>
              <a:t>Майкла</a:t>
            </a:r>
            <a:r>
              <a:rPr lang="en-US" sz="3200" kern="1200" dirty="0">
                <a:ln w="0"/>
                <a:solidFill>
                  <a:srgbClr val="FFFFFF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en-US" sz="3200" kern="1200" dirty="0" err="1">
                <a:ln w="0"/>
                <a:solidFill>
                  <a:srgbClr val="FFFFFF"/>
                </a:solidFill>
                <a:effectLst/>
                <a:latin typeface="+mn-lt"/>
                <a:ea typeface="+mj-ea"/>
                <a:cs typeface="+mj-cs"/>
              </a:rPr>
              <a:t>Кроу</a:t>
            </a:r>
            <a:r>
              <a:rPr lang="en-US" sz="3200" kern="1200" dirty="0">
                <a:ln w="0"/>
                <a:solidFill>
                  <a:srgbClr val="FFFFFF"/>
                </a:solidFill>
                <a:effectLst/>
                <a:latin typeface="+mn-lt"/>
                <a:ea typeface="+mj-ea"/>
                <a:cs typeface="+mj-cs"/>
              </a:rPr>
              <a:t> – </a:t>
            </a:r>
            <a:r>
              <a:rPr lang="en-US" sz="3200" kern="1200" dirty="0" err="1">
                <a:ln w="0"/>
                <a:solidFill>
                  <a:srgbClr val="FFFFFF"/>
                </a:solidFill>
                <a:latin typeface="+mn-lt"/>
                <a:ea typeface="+mj-ea"/>
                <a:cs typeface="+mj-cs"/>
              </a:rPr>
              <a:t>президента</a:t>
            </a:r>
            <a:r>
              <a:rPr lang="en-US" sz="3200" kern="1200" dirty="0">
                <a:ln w="0"/>
                <a:solidFill>
                  <a:srgbClr val="FFFFFF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en-US" sz="3200" kern="1200" dirty="0">
                <a:ln w="0"/>
                <a:solidFill>
                  <a:srgbClr val="FFFFFF"/>
                </a:solidFill>
                <a:latin typeface="+mn-lt"/>
                <a:ea typeface="+mj-ea"/>
                <a:cs typeface="+mj-cs"/>
              </a:rPr>
              <a:t>Arizona State University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49BD7C-B441-47A8-836F-7FADB4DCC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5" r="5560" b="-2"/>
          <a:stretch/>
        </p:blipFill>
        <p:spPr>
          <a:xfrm>
            <a:off x="4697632" y="1061209"/>
            <a:ext cx="3071121" cy="5120647"/>
          </a:xfrm>
          <a:prstGeom prst="rect">
            <a:avLst/>
          </a:prstGeom>
          <a:scene3d>
            <a:camera prst="perspectiveHeroicExtremeRightFacing"/>
            <a:lightRig rig="threePt" dir="t">
              <a:rot lat="0" lon="0" rev="3000000"/>
            </a:lightRig>
          </a:scene3d>
          <a:sp3d extrusionH="254000" contourW="19050">
            <a:bevelT w="82550" h="44450"/>
            <a:bevelB w="82550" h="4445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EBB81-5775-4750-8854-B821FD754A28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49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D5BD65A-630A-4ED8-BCEB-979B263A7566}"/>
              </a:ext>
            </a:extLst>
          </p:cNvPr>
          <p:cNvPicPr/>
          <p:nvPr/>
        </p:nvPicPr>
        <p:blipFill rotWithShape="1">
          <a:blip r:embed="rId3"/>
          <a:srcRect l="19317" r="13161" b="3"/>
          <a:stretch/>
        </p:blipFill>
        <p:spPr>
          <a:xfrm>
            <a:off x="4057648" y="-12557"/>
            <a:ext cx="4038603" cy="44708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утренний, человек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DFD765AC-9F3D-4D7E-8416-9D033480E4EA}"/>
              </a:ext>
            </a:extLst>
          </p:cNvPr>
          <p:cNvPicPr/>
          <p:nvPr/>
        </p:nvPicPr>
        <p:blipFill rotWithShape="1">
          <a:blip r:embed="rId4"/>
          <a:srcRect r="31841" b="3"/>
          <a:stretch/>
        </p:blipFill>
        <p:spPr bwMode="auto">
          <a:xfrm>
            <a:off x="0" y="13328"/>
            <a:ext cx="4076700" cy="447081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Изображение выглядит как текст, внутренний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860D2B6-80AF-4EA4-8D03-0DBF8CAF1880}"/>
              </a:ext>
            </a:extLst>
          </p:cNvPr>
          <p:cNvPicPr/>
          <p:nvPr/>
        </p:nvPicPr>
        <p:blipFill rotWithShape="1">
          <a:blip r:embed="rId5"/>
          <a:srcRect l="16254" r="15358" b="2"/>
          <a:stretch/>
        </p:blipFill>
        <p:spPr bwMode="auto">
          <a:xfrm>
            <a:off x="8115292" y="-8371"/>
            <a:ext cx="4076700" cy="447081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3EF65A6-3376-44A7-A705-FBC4B96A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18" y="5011361"/>
            <a:ext cx="11131062" cy="864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ru-RU" sz="4000" i="1" kern="1200" dirty="0">
                <a:ln w="0"/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rPr>
              <a:t>Старт к созданию книги - встреча рабочей группы</a:t>
            </a:r>
            <a:endParaRPr lang="en-US" sz="4000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DEB1F-97F2-4A2C-B386-9F5663E544A3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7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78998-585E-4E9A-8576-32F9B485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312184"/>
            <a:ext cx="3495538" cy="5146881"/>
          </a:xfrm>
        </p:spPr>
        <p:txBody>
          <a:bodyPr anchor="t">
            <a:noAutofit/>
          </a:bodyPr>
          <a:lstStyle/>
          <a:p>
            <a:pPr marL="114300" indent="0">
              <a:buNone/>
            </a:pPr>
            <a: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  <a:t>Над книгой работали </a:t>
            </a:r>
            <a:b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2400" b="1" i="1" dirty="0">
                <a:solidFill>
                  <a:srgbClr val="FFFFFF"/>
                </a:solidFill>
                <a:latin typeface="Constantia" panose="02030602050306030303" pitchFamily="18" charset="0"/>
              </a:rPr>
              <a:t>45 авторов</a:t>
            </a:r>
            <a: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  <a:t>, включая </a:t>
            </a:r>
            <a:b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  <a:t>6 ректоров вузов</a:t>
            </a:r>
            <a:b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b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b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  <a:t>…написали</a:t>
            </a:r>
            <a:b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2400" b="1" i="1" dirty="0">
                <a:solidFill>
                  <a:srgbClr val="FFFFFF"/>
                </a:solidFill>
                <a:latin typeface="Constantia" panose="02030602050306030303" pitchFamily="18" charset="0"/>
              </a:rPr>
              <a:t>11 глав</a:t>
            </a:r>
            <a:br>
              <a:rPr lang="ru-RU" sz="2400" b="1" i="1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br>
              <a:rPr lang="ru-RU" sz="2400" b="1" i="1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и 18 кейсов </a:t>
            </a:r>
            <a:b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</a:b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Constantia" panose="02030602050306030303" pitchFamily="18" charset="0"/>
              </a:rPr>
              <a:t>  </a:t>
            </a:r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5 вузов     </a:t>
            </a:r>
            <a:b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 участвовали в </a:t>
            </a:r>
            <a:b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 написании глав </a:t>
            </a:r>
            <a:b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b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br>
              <a:rPr lang="ru-RU" sz="12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Constantia" panose="02030602050306030303" pitchFamily="18" charset="0"/>
              </a:rPr>
              <a:t>  </a:t>
            </a:r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10 вузов – в </a:t>
            </a:r>
            <a:b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 написании  </a:t>
            </a:r>
            <a:b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 кейсов </a:t>
            </a:r>
            <a:b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</a:br>
            <a:endParaRPr lang="LID4096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AB7E77-48D8-44B1-AFEF-2DBD81446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5309" y="515790"/>
            <a:ext cx="7469945" cy="6342210"/>
          </a:xfrm>
        </p:spPr>
        <p:txBody>
          <a:bodyPr>
            <a:normAutofit/>
          </a:bodyPr>
          <a:lstStyle/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Высшее образование Казахстана в контексте мировых трендов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Качественное образование, доступное всем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Воздействие (IMPACT) университетов на развитие экономики и социальной сферы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Третья миссия университетов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Развитие предпринимательских университетов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Развитие управленческого мышления руководителей вузов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Трансформация университетов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Цифровая трансформация вуза и онлайн-образование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Стратегическое управление и устойчивое развитие вузов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Роль университетов в науке и инновациях</a:t>
            </a:r>
          </a:p>
          <a:p>
            <a:pPr marL="363538" indent="-363538">
              <a:buClr>
                <a:schemeClr val="tx1"/>
              </a:buClr>
              <a:buFont typeface="+mj-lt"/>
              <a:buAutoNum type="arabicPeriod"/>
              <a:tabLst>
                <a:tab pos="363538" algn="l"/>
              </a:tabLst>
            </a:pPr>
            <a:r>
              <a:rPr lang="ru-RU" sz="2000" i="1" dirty="0">
                <a:solidFill>
                  <a:schemeClr val="tx1"/>
                </a:solidFill>
                <a:latin typeface="Constantia" panose="02030602050306030303" pitchFamily="18" charset="0"/>
              </a:rPr>
              <a:t>Непрерывное образование и университеты</a:t>
            </a:r>
          </a:p>
          <a:p>
            <a:endParaRPr lang="LID4096" sz="12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9B328-E11D-4357-921C-D0D7937F06C4}"/>
              </a:ext>
            </a:extLst>
          </p:cNvPr>
          <p:cNvSpPr txBox="1"/>
          <p:nvPr/>
        </p:nvSpPr>
        <p:spPr>
          <a:xfrm>
            <a:off x="279093" y="3812083"/>
            <a:ext cx="539826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ru-RU" sz="1800" dirty="0">
              <a:solidFill>
                <a:srgbClr val="FFFFFF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F3C85-949F-46D7-A13A-126165B1248E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1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79303-463B-4C4B-8EFD-DA768589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ru-RU" sz="27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 проекту п</a:t>
            </a:r>
            <a:r>
              <a:rPr lang="ru-RU" sz="2700" dirty="0">
                <a:solidFill>
                  <a:srgbClr val="FFFF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рисоединились </a:t>
            </a:r>
            <a:br>
              <a:rPr lang="ru-RU" sz="2700" dirty="0">
                <a:solidFill>
                  <a:srgbClr val="FFFF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FFFF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 вузов </a:t>
            </a:r>
            <a:br>
              <a:rPr lang="ru-RU" sz="36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из 7 городов</a:t>
            </a:r>
            <a:r>
              <a:rPr lang="ru-RU" sz="36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FFFF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Казахстана </a:t>
            </a:r>
            <a:endParaRPr lang="LID4096" sz="2700" dirty="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38AEE-1429-4254-A0FE-9A1A36B25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1120" y="430230"/>
            <a:ext cx="3958507" cy="6858000"/>
          </a:xfrm>
        </p:spPr>
        <p:txBody>
          <a:bodyPr>
            <a:normAutofit/>
          </a:bodyPr>
          <a:lstStyle/>
          <a:p>
            <a:pPr marL="90170" indent="0" fontAlgn="base">
              <a:buNone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Актау</a:t>
            </a:r>
          </a:p>
          <a:p>
            <a:pPr marL="0" indent="0" fontAlgn="base"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YESSENOV UNIVERSITY (YU) </a:t>
            </a:r>
            <a:b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Президент-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Ахметов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indent="0" fontAlgn="base">
              <a:spcBef>
                <a:spcPts val="1800"/>
              </a:spcBef>
              <a:buNone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</a:t>
            </a: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КАЗАХСКИЙ НАЦИОНАЛЬНЫЙ АГРАРНЫЙ ИССЛЕДОВАТЕЛЬСКИЙ УНИВЕРСИТЕТ (КАЗНАИУ) </a:t>
            </a:r>
            <a:b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Тлектес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Есполов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КАЗАХСТАНСКО-НЕМЕЦКИЙ УНИВЕРСИТЕТ (КНУ) </a:t>
            </a:r>
            <a:b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ектор Асель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Ажибаева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КАЗАХСТАНСКИЙ НАЦИОНАЛЬНЫЙ ПЕДАГОГИЧЕСКИЙ УНИВЕРСИТЕТ ИМ. АБАЯ (</a:t>
            </a: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КАЗНПУ)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кс-ректор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Балыкбаев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Костанай</a:t>
            </a:r>
          </a:p>
          <a:p>
            <a:pPr marL="0" indent="0" fontAlgn="base">
              <a:buNone/>
            </a:pP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КОСТАНАЙСКИЙ РЕГИОНАЛЬНЫЙ УНИВЕРСИТЕТ ИМЕНИ А.БАЙТУРСЫНОВА (КРУ) </a:t>
            </a:r>
            <a:b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ектор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Дощанова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</a:p>
          <a:p>
            <a:pPr marL="0" indent="0" fontAlgn="base"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ШАКАРИМА </a:t>
            </a:r>
            <a:b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ектор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Ердембеков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Бауыржан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C27AD8-3B94-41DF-A874-23C3035C660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405445" y="509954"/>
            <a:ext cx="3617635" cy="6109793"/>
          </a:xfrm>
        </p:spPr>
        <p:txBody>
          <a:bodyPr>
            <a:normAutofit/>
          </a:bodyPr>
          <a:lstStyle/>
          <a:p>
            <a:pPr marL="90170" indent="0" fontAlgn="base">
              <a:buNone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Нур-Султан</a:t>
            </a:r>
            <a:endParaRPr lang="ru-RU" sz="14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ГОСУПРАВЛЕНИЯ ПРИ ПРЕЗИДЕНТЕ РК </a:t>
            </a:r>
            <a:b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ектор Абил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Ерлан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УНИВЕРСИТЕТ АСТАНА (AIU)</a:t>
            </a:r>
            <a:b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резидент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Ирсалиев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Серик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УНИВЕРСИТЕТ КАЗАХСТАНА  (ОPENU) 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исп. директор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Рауан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Кенжеханулы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fontAlgn="base">
              <a:spcBef>
                <a:spcPts val="1200"/>
              </a:spcBef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АКАДЕМИЯ</a:t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ектор Скиба Марина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indent="0" fontAlgn="base">
              <a:buNone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Павлодар</a:t>
            </a:r>
          </a:p>
          <a:p>
            <a:pPr marL="0" indent="0" fontAlgn="base"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ЕВРАЗИЙСКИЙ УНИВЕРСИТЕТ (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ИнЕУ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ектор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Алиясова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Анастасия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Туркестан</a:t>
            </a:r>
          </a:p>
          <a:p>
            <a:pPr marL="0" indent="0" fontAlgn="base"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КАЗАХСКО-ТУРЕЦКИЙ УНИВЕРСИТЕТ ИМ. ЯСАВИ (МКТУ)  </a:t>
            </a:r>
          </a:p>
          <a:p>
            <a:pPr marL="0" indent="0" fontAlgn="base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Жанар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Темирбекова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1200" dirty="0">
                <a:solidFill>
                  <a:schemeClr val="tx1"/>
                </a:solidFill>
              </a:rPr>
              <a:t> </a:t>
            </a:r>
            <a:endParaRPr lang="LID4096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70BB3-0200-4210-B92A-D0E66DAD1693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69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8B47D-39ED-40B5-9EE0-2E3092C58E74}"/>
              </a:ext>
            </a:extLst>
          </p:cNvPr>
          <p:cNvSpPr txBox="1"/>
          <p:nvPr/>
        </p:nvSpPr>
        <p:spPr>
          <a:xfrm>
            <a:off x="455066" y="2699581"/>
            <a:ext cx="3449257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ru-RU" sz="2800" b="0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sym typeface="Calibri"/>
              </a:rPr>
              <a:t>К 2-м первым главам экспертные комментарии написали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ru-RU" sz="2800" b="0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sym typeface="Calibri"/>
              </a:rPr>
              <a:t>экс-министры Министерства </a:t>
            </a:r>
            <a:r>
              <a:rPr kumimoji="0" lang="ru-RU" sz="2800" b="0" i="0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sym typeface="Calibri"/>
              </a:rPr>
              <a:t>образовани</a:t>
            </a: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  <a:sym typeface="Calibri"/>
              </a:rPr>
              <a:t>я и науки </a:t>
            </a:r>
            <a:r>
              <a:rPr kumimoji="0" lang="ru-RU" sz="2800" b="0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sym typeface="Calibri"/>
              </a:rPr>
              <a:t>РК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FF9421-0873-4A84-BCB5-EF8CB71A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963" y="265397"/>
            <a:ext cx="3275013" cy="2878138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4A9992D5-DFA3-4C4C-8D9A-FEB86C46D51C}"/>
              </a:ext>
            </a:extLst>
          </p:cNvPr>
          <p:cNvSpPr txBox="1">
            <a:spLocks/>
          </p:cNvSpPr>
          <p:nvPr/>
        </p:nvSpPr>
        <p:spPr>
          <a:xfrm>
            <a:off x="4915963" y="2527583"/>
            <a:ext cx="3275013" cy="615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algn="ctr"/>
            <a:r>
              <a:rPr lang="ru-RU" sz="1600">
                <a:solidFill>
                  <a:srgbClr val="FFFFFF"/>
                </a:solidFill>
                <a:latin typeface="Constantia" panose="02030602050306030303" pitchFamily="18" charset="0"/>
                <a:sym typeface="Calibri"/>
              </a:rPr>
              <a:t>Депутат Сената Парламента РК Бахытжан Жумагулов</a:t>
            </a:r>
            <a:endParaRPr lang="LID4096" sz="1300" dirty="0">
              <a:solidFill>
                <a:srgbClr val="FFFFF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D0FA68-3973-4272-9132-A7C957809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73" y="3211797"/>
            <a:ext cx="3275013" cy="2632075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4" name="Текст 3">
            <a:extLst>
              <a:ext uri="{FF2B5EF4-FFF2-40B4-BE49-F238E27FC236}">
                <a16:creationId xmlns:a16="http://schemas.microsoft.com/office/drawing/2014/main" id="{F46EEE85-57AD-4AD9-A2FA-0ABA5CA82DE8}"/>
              </a:ext>
            </a:extLst>
          </p:cNvPr>
          <p:cNvSpPr txBox="1">
            <a:spLocks/>
          </p:cNvSpPr>
          <p:nvPr/>
        </p:nvSpPr>
        <p:spPr>
          <a:xfrm>
            <a:off x="7536073" y="5222869"/>
            <a:ext cx="3275013" cy="789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algn="ctr"/>
            <a:r>
              <a:rPr lang="ru-RU" sz="1600" dirty="0">
                <a:solidFill>
                  <a:srgbClr val="FFFFFF"/>
                </a:solidFill>
                <a:latin typeface="Constantia" panose="02030602050306030303" pitchFamily="18" charset="0"/>
                <a:sym typeface="Calibri"/>
              </a:rPr>
              <a:t>Председатель правления Назарбаев Фонда </a:t>
            </a:r>
            <a:br>
              <a:rPr lang="ru-RU" sz="1600" dirty="0">
                <a:solidFill>
                  <a:srgbClr val="FFFFFF"/>
                </a:solidFill>
                <a:latin typeface="Constantia" panose="02030602050306030303" pitchFamily="18" charset="0"/>
                <a:sym typeface="Calibri"/>
              </a:rPr>
            </a:br>
            <a:r>
              <a:rPr lang="ru-RU" sz="1600" dirty="0">
                <a:solidFill>
                  <a:srgbClr val="FFFFFF"/>
                </a:solidFill>
                <a:latin typeface="Constantia" panose="02030602050306030303" pitchFamily="18" charset="0"/>
                <a:sym typeface="Calibri"/>
              </a:rPr>
              <a:t>Аслан </a:t>
            </a:r>
            <a:r>
              <a:rPr lang="ru-RU" sz="1600" dirty="0" err="1">
                <a:solidFill>
                  <a:srgbClr val="FFFFFF"/>
                </a:solidFill>
                <a:latin typeface="Constantia" panose="02030602050306030303" pitchFamily="18" charset="0"/>
                <a:sym typeface="Calibri"/>
              </a:rPr>
              <a:t>Саринжипов</a:t>
            </a:r>
            <a:endParaRPr lang="LID4096" sz="1300" dirty="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AD9D7E-EF41-4A09-96A3-0BC3F35A5DCF}"/>
              </a:ext>
            </a:extLst>
          </p:cNvPr>
          <p:cNvSpPr txBox="1"/>
          <p:nvPr/>
        </p:nvSpPr>
        <p:spPr>
          <a:xfrm>
            <a:off x="11325340" y="60873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636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/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1021</Words>
  <Application>Microsoft Office PowerPoint</Application>
  <PresentationFormat>Широкоэкранный</PresentationFormat>
  <Paragraphs>177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Times New Roman</vt:lpstr>
      <vt:lpstr>Constantia</vt:lpstr>
      <vt:lpstr>Calibri</vt:lpstr>
      <vt:lpstr>Wingdings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Презентуемая Монография:  это образ  казахстанского университета в 3-м десятилетии 21 века  это руководство по обновлению университетов  (не претендующее на энциклопедичность)   </vt:lpstr>
      <vt:lpstr>Презентация PowerPoint</vt:lpstr>
      <vt:lpstr>Старт к созданию книги - встреча рабочей группы</vt:lpstr>
      <vt:lpstr>Над книгой работали  45 авторов, включая  6 ректоров вузов   …написали 11 глав  и 18 кейсов      5 вузов       участвовали в   написании глав      10 вузов – в   написании    кейсов  </vt:lpstr>
      <vt:lpstr>К проекту присоединились   12 вузов  из 7 городов Казахстана </vt:lpstr>
      <vt:lpstr>Презентация PowerPoint</vt:lpstr>
      <vt:lpstr>К 9 главам были написаны комментарии зарубежных экспертов  из 8 стран </vt:lpstr>
      <vt:lpstr>Презентация PowerPoint</vt:lpstr>
      <vt:lpstr>В чем ключевое отличие этой книги от казахстанских изданий о высшем образовании?</vt:lpstr>
      <vt:lpstr>Для удобства  и оптимизации  в книге используются QR коды</vt:lpstr>
      <vt:lpstr>Презентация PowerPoint</vt:lpstr>
      <vt:lpstr>Өмірдің екі тірегі бар, олар - үйренуден жалықпау,   үйретуден аянбау.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Rushana Musaeva</dc:creator>
  <cp:lastModifiedBy>Нургазина Асель Муратовна</cp:lastModifiedBy>
  <cp:revision>247</cp:revision>
  <cp:lastPrinted>2021-12-11T04:35:31Z</cp:lastPrinted>
  <dcterms:created xsi:type="dcterms:W3CDTF">2020-07-20T17:38:59Z</dcterms:created>
  <dcterms:modified xsi:type="dcterms:W3CDTF">2021-12-15T06:46:31Z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21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